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8.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1.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87" r:id="rId4"/>
    <p:sldId id="289" r:id="rId5"/>
    <p:sldId id="288" r:id="rId6"/>
    <p:sldId id="290" r:id="rId7"/>
    <p:sldId id="294" r:id="rId8"/>
    <p:sldId id="299" r:id="rId9"/>
    <p:sldId id="306" r:id="rId10"/>
    <p:sldId id="307" r:id="rId11"/>
    <p:sldId id="309" r:id="rId12"/>
    <p:sldId id="305" r:id="rId13"/>
    <p:sldId id="295" r:id="rId14"/>
    <p:sldId id="296" r:id="rId15"/>
    <p:sldId id="297" r:id="rId16"/>
    <p:sldId id="301" r:id="rId17"/>
    <p:sldId id="298" r:id="rId18"/>
    <p:sldId id="302" r:id="rId19"/>
    <p:sldId id="291" r:id="rId20"/>
    <p:sldId id="300"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37"/>
    <p:restoredTop sz="81572"/>
  </p:normalViewPr>
  <p:slideViewPr>
    <p:cSldViewPr snapToGrid="0" snapToObjects="1">
      <p:cViewPr>
        <p:scale>
          <a:sx n="177" d="100"/>
          <a:sy n="177" d="100"/>
        </p:scale>
        <p:origin x="6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46:02.586"/>
    </inkml:context>
    <inkml:brush xml:id="br0">
      <inkml:brushProperty name="width" value="0.05" units="cm"/>
      <inkml:brushProperty name="height" value="0.05" units="cm"/>
    </inkml:brush>
  </inkml:definitions>
  <inkml:trace contextRef="#ctx0" brushRef="#br0">1 0 24575,'0'8'0,"2"5"0,7 7 0,-1 1 0,9 14 0,-4-7 0,2 1 0,-1-7 0,-5-4 0,2-3 0,7 14 0,4-3 0,1 4 0,5 4 0,0-7 0,-6-2 0,6-4 0,3 4 0,8-1 0,18 15 0,-2-12 0,31 9 0,-40-16 0,44 10 0,-25-9-579,-17-9 1,4 2 578,2 2 0,2 1 0,6-2 0,0-1 0,-11 3 0,0 0 0,10-2 0,1-1 0,-7 0 0,0 0 0,5 0 0,-2 0-606,27 5 606,-32-6 0,2 0 0,39 13 0,2-4 0,-17-3 0,1 0 0,-20-4 0,-2-1-738,6 0 0,3 0 738,15 7 0,-6-1 0,-8-6 0,-10-1 0,2 1 0,-2-1 0,-3 0 0,29 3 0,3 5 0,2-1 0,-39-11 0,2-1 0,25 8 0,13 4 0,-4-1 0,-16-7 0,-2-1 0,1 1-756,10 3 1,2 0 0,-2 0 755,19 4 0,-6-3 0,-25-8 0,0 0 0,1 3 0,4 2 0,-3-2 0,11-2 0,3 1 0,-14 0 0,8 2 0,1 0 0,-5-2 0,3-1 0,-4-1 0,1 0 0,5 2 0,1 1 0,3-1-630,12 0 1,3 0 0,-7-1 629,-5-1 0,2 1 0,-14-2 0,8 1 0,0 0 0,-8-1 0,13 2 0,0-1 0,-12-2 0,9 0 0,0 0 0,-9-1 0,8-1 0,2 0 0,5 1 0,14 1 0,1 0 0,-14-2 0,1-2 0,0 0-584,-1 2 1,14 2-1,-1 0 1,-14-1 583,-1-1 0,-2 0 0,-8 0 0,10 0 0,-1 0 0,-8 0 0,15 4 0,-3-1 0,-13-2 0,4 0 0,1 1 0,-3-2 0,0 1 0,1 1 0,3 1 0,1 1 0,1 0 0,-1-2 0,0-1 0,8 1 0,-9 0 0,9 0 0,4 1 0,-4-1 0,-8 0 0,9 0 0,-8-1 0,5 1-466,0 0 1,7 0-1,-1-1 1,-5 1 465,8-1 0,-5 0 0,-9 1 0,-9 1 0,0 0 0,-7-4 0,8-1 0,2 0 0,-4 0 0,6 2 0,-2 1 0,5-1 0,-2-1 0,4 0 0,3-1 0,2 0 0,-9-1 0,2 1 0,2 0 0,0-1 0,-3 2 0,11 0 0,-2 1 0,0 0 0,-3-1 0,-6-2 0,-2 0 0,-1-2 0,0 2 0,-4 1 0,1 0 0,-2 0 0,-4-1 0,2 0 0,-3-1 0,3-1-304,19 1 1,5 0 0,0 0 303,0 0 0,-1 0 0,-5 0-17,-20 0 1,-5 0-1,3 0 17,15 0 0,2 0 0,-4 0 0,15 0 0,1 0 0,-5 0 0,6 0 0,-1 0 0,-11 0 0,-1 0 0,1 0 0,11 0 0,2 0 0,-8 0 0,1 0 0,-7 0 560,-4 0 1,-4 0-561,-11 0 0,-5 0 2148,29 0-2148,-16 0 0,0 0 0,20 0 0,-42 3 0,0 0 3166,34-2-3166,-40 7 3164,10-2-3164,-11 3 1770,-7 0-1770,18 6 1180,-19 0-1180,23 13 0,-14-10 0,-4 2 0,-1-1 0,-21-7 0,9 4 0,-14-5 0,-8-8 0,2 6 0,4 5 0,-8-4 0,30 38 0,-5 7 0,6 6 0,-6-6 0,-19-21 0,3 3 0,-6-7 0,4 13 0,-8-22 0,-1-1 0,2 7 0,-6-16 0,3 10 0,-4-18 0,0-6 0,-8-16 0,4 7 0,-21-37 0,10 12 0,-13-25 0,11 14 0,4-3 0,2-28 0,-4 1 0,24 36 0,2 38 0,12-9 0,-7 6 0,33-7 0,-28 8 0,45-11 0,-2 0 0,28-3-1133,-8 2 1133,-26 11 0,3 0 0,-5-2 0,0-1 0,5 2 0,0 0 0,-4-2 0,0 0 0,12 3 0,-1 1 0,26-7-906,-2 5 0,2 1 906,-42 1 0,-2-1 0,37-4 0,-3 0-410,-2-2 410,-31 3 0,0 0 0,35-2 0,-23 1 0,-1 5 0,2 1 0,16-1 0,3-1 0,-25 6 0,-37-2 1002,37 3-1002,-23 0 0,33-4 0,10 2 0,-16-2 0,10 0 0,7 1 0,-20 2 0,0 1 189,5-4 0,2 1-189,14 3 0,-1 0 0,-16-3 0,-2-1 0,5 4 0,0-1 0,-3-3 0,-5 1 148,13 3-148,-7-1 0,12-2 0,-7 0 0,-13 0 0,2-1-713,27-3 0,12-1 0,-12 1 713,-28 3 0,-4-1 0,21-8 0,0 0 0,-25 9 0,11-1 0,-2-2 0,19-3 0,15-3 0,10-1 0,8-2 0,3-1 0,1 1 0,-3 1 0,-8 0 0,-9 3-654,2 0 0,-7 2 0,-4 0 0,-1 1 0,3-1 0,7 0 0,8-2 654,-19 2 0,4 0 0,5-2 0,3 1 0,4-1 0,2-1 0,1 1 0,3-1 0,-1 0 0,1 1 0,0 0 0,-2 1 0,-2 0 0,-1 1 13,-4 1 1,2 0-1,0 0 1,1 1-1,0 0 1,0 0-1,-1 1 1,0-1-1,-2 1 1,-2 0-1,-2 1 1,-2-1 0,-3 1-1,-3 0-13,22-2 0,-7 1 0,-5 1 0,-3 0 0,1 0 0,2 0 0,4 0 0,8 0-212,-20 0 0,7 1 0,5-1 0,5 0 0,2 1 1,1-1-1,0 0 0,-1 0 0,-3 0 0,-4 1 0,-6 0 1,-7 1-1,-9 0 0,-9 1 212,25-2 0,-19 2 0,-4 1 0,6-1 0,12 0 0,9 0 0,0-1 0,-10 1 0,-19-1-228,28-9 228,-31 2 0,22-1 0,6 0 0,-43 2 0,43 3 4424,-53-1-4424,13 2 0,26-6 0,-16 1 0,17 4 0,-27-3 0,-14 9 0,14-9 0,43 3 5938,-21 0-5938,-18 1 0,0 0 0,16 5 0,-12-5 0,0 0 0,24 4 0,-7-4 0,-2 0 0,-3 5 0,22-4 493,-48 1-493,15 3 0,-33-4 0,9 5 0,-27 0 0,5 0 694,8-4-694,-6 3 0,4-3 0,-14 4 0,2 0 0,13-4 0,-10 3 0,14-6 0,-4 7 0,-1-5 0,2 2 0,-6 1 0,6-9 0,-6 7 0,8-4 0,-14 4 0,6 0 0,2-3 0,17-7 0,-9 4 0,7-3 0,-19 7 0,-2 1 0,-3 0 0,-1 0 0,1 1 0,-1-3 0,-2 4 0,0-4 0,-2 7 0,-3-4 0,3 3 0,-3-3 0,1 1 0,1-1 0,-1-1 0,-1 0 0,2 1 0,-3-1 0,3 0 0,-3 0 0,3 1 0,-1-3 0,-1 2 0,2-4 0,-1 1 0,0 1 0,-1-2 0,0 2 0,-2-2 0,2-1 0,-2-3 0,0-2 0,3-4 0,-2 0 0,2-7 0,-3 5 0,0-14 0,-4 7 0,3-9 0,-4-7 0,1 6 0,3 1 0,-3 3 0,2 17 0,2-4 0,-4-6 0,3 14 0,-1-9 0,2 18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51:23.156"/>
    </inkml:context>
    <inkml:brush xml:id="br0">
      <inkml:brushProperty name="width" value="0.05" units="cm"/>
      <inkml:brushProperty name="height" value="0.05" units="cm"/>
    </inkml:brush>
  </inkml:definitions>
  <inkml:trace contextRef="#ctx0" brushRef="#br0">16 0 24575,'-6'20'0,"1"-4"0,3-5 0,1 11 0,-1 2 0,2 13 0,0-1 0,0 1 0,0-9 0,4 7 0,-3 1 0,5-9 0,0 22 0,-3-31 0,6 25 0,-8-29 0,9 23 0,-6-25 0,4 13 0,7-7 0,-8-9 0,8 6 0,4 4 0,-4-7 0,22 20 0,1-9 0,11 10 0,-11-9 0,-3-6 0,7 4 0,15-3 0,25 17 0,-25-20 0,0-1 0,15 11 0,-12-11 0,-4-1 0,-11-3 0,3 1 0,4 1 0,32 0 0,-5 5 0,-28-11 0,-2-1 0,2 2 0,35-2 0,-43-3 0,7 0 0,-8-2 0,-17 1 0,30-1 0,4-2 0,-6 1-445,21 3 0,2 1 445,-4-3 0,0 2 0,1 1 0,1 1 0,-18-5 0,-2 1 0,2 4 0,14-5 0,-18 3 0,0 0 0,30-1 0,-31 3 0,2 1-390,7-2 0,-1 0 390,25 3 0,-23-1 0,0 0 0,27-5 0,-6 10 0,8-10 0,-8 10 0,-15-7 0,2 1 0,25 7 0,-24-5 0,-2 0 0,14 6 0,14 0 0,-12-1 0,-33-5 0,4 0-741,23 3 1,1 1 740,-22-4 0,0 1-2607,21 3 0,-2-1 2607,14 3 0,-8-1-287,-2 1 287,0-1 0,2 1 0,8 0 0,0-1-170,8 2 170,-44-5 0,0 1 0,1-3 0,0 1 0,7 6 0,0-1 0,-2-6 0,-1 1 0,-2 4 0,4 2 0,28 3 0,2 0 0,-25-2 0,0 1-33,26 4 1,-1 1 32,-31-7 0,-2-1 0,0 1 0,0 0 2407,-8-1 0,0 0-2407,12 1 0,-2 0 0,20 10 320,7-5-320,-35 2 0,-5-5 0,0 1 0,12 7 0,-8-4 0,-2-1 948,-10-1-948,5 2 1617,-8-2-1617,1 1 1092,25 15-1092,-19-12 96,12 10-96,-13-9 0,-15-2 0,13 8 0,-13-2 0,8 3 0,25 29 0,-17-21 0,15 21 0,-18-20 0,-10-9 0,3 6 0,-15-17 0,-7-6 0,-4-3 0,0-3 0,-2 0 0,-3 0 0,2-2 0,-3 2 0,3-3 0,-3-5 0,1-2 0,-2-59 0,0 28 0,0-50 0,0 29 0,0-1 0,0 10 0,4 4 0,-3 13 0,3 7 0,-1-3 0,-3 16 0,3-4 0,-3 5 0,2 1 0,-1 3 0,1-3 0,0 2 0,-1-2 0,3 2 0,-2-4 0,6-3 0,2-4 0,-3 3 0,4-4 0,-6 8 0,7-8 0,-2 6 0,5-7 0,-4 10 0,4-9 0,-8 11 0,4-7 0,0 4 0,4-2 0,-1 2 0,12-1 0,-14 4 0,22-2 0,-18 5 0,35-7 0,-3 9 0,8-4 0,-4 5 0,17 0 0,-17 0 0,2 0 0,2 0-6784,6 0 6784,1 0 0,0 0 0,2 0-284,6 0 1,0 0 283,-5-5-37,-14 4 1,-2 1 36,5-5 0,31-2 0,-24 6 0,9-5 0,0-1 0,-10 6 0,-6-2 0,-2 0 0,-15-1 0,7 3 6467,31-16-6467,-22 14 843,25-14-843,-27 12 114,-6-5-114,8 1 0,2 0 0,13-3 0,-12 3 0,4 1-700,35-5 700,-16 1 0,16 4 0,-26-3 0,-14 10 0,14-4 0,-14 0 0,10 4 0,2 1 0,5-5 0,-9 4 0,-2 2 0,-8-1 0,0 0 700,0-5-700,8 4 0,-5-4 0,29 5 0,-26 0 0,18-5 0,-24 4 0,0-4 0,1 5 0,-1 0 0,8 0 0,34 0 0,-16 0-310,-28 0 1,-1 0 309,29 0 0,2 0 0,16 0 0,-6 0 0,-39 0 0,0 0 0,39 0 0,-31 0 0,21-1 0,17-1 0,11 1 0,5-1 0,0 0 0,-7 1 0,-10-1 0,-19 1-2079,19 0 1,-18 0 0,17 0 2078,-19 0 0,19 0 0,11-1 0,6 0 0,-1 1 0,-6-1 0,-12 1 0,-18 0 0,-25 0 0,2 1 0,-2-5 0,-14 4 424,7-4-424,-1 1 0,-5 2 0,5-6 6430,0 7-6430,-5-8 0,13 8 0,-14-7 0,55-6 0,-37 2 0,38-6 0,-40 7 0,8-1 0,2 1 0,8-6 0,0 3 0,-8-2 0,-2-1 0,-8 5 0,9-7 0,-23 7 0,3 0 0,-24 3 0,-4 3 0,-4 1 0,-4 0 0,0 0 0,4-4 0,0 2 0,-2-3 0,1-3 0,-7 7 0,12-19 0,-3 2 0,8-21 0,-8 18 0,3-24 0,-2-16 0,-6 12 0,2-5 0,-2 1 0,-5 4 0,1-1 0,0 0 0,-3 3 0,0-9 0,0 19 0,0 19 0,2-7 0,-1 20 0,1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51:23.156"/>
    </inkml:context>
    <inkml:brush xml:id="br0">
      <inkml:brushProperty name="width" value="0.05" units="cm"/>
      <inkml:brushProperty name="height" value="0.05" units="cm"/>
    </inkml:brush>
  </inkml:definitions>
  <inkml:trace contextRef="#ctx0" brushRef="#br0">16 0 24575,'-6'20'0,"1"-4"0,3-5 0,1 11 0,-1 2 0,2 13 0,0-1 0,0 1 0,0-9 0,4 7 0,-3 1 0,5-9 0,0 22 0,-3-31 0,6 25 0,-8-29 0,9 23 0,-6-25 0,4 13 0,7-7 0,-8-9 0,8 6 0,4 4 0,-4-7 0,22 20 0,1-9 0,11 10 0,-11-9 0,-3-6 0,7 4 0,15-3 0,25 17 0,-25-20 0,0-1 0,15 11 0,-12-11 0,-4-1 0,-11-3 0,3 1 0,4 1 0,32 0 0,-5 5 0,-28-11 0,-2-1 0,2 2 0,35-2 0,-43-3 0,7 0 0,-8-2 0,-17 1 0,30-1 0,4-2 0,-6 1-445,21 3 0,2 1 445,-4-3 0,0 2 0,1 1 0,1 1 0,-18-5 0,-2 1 0,2 4 0,14-5 0,-18 3 0,0 0 0,30-1 0,-31 3 0,2 1-390,7-2 0,-1 0 390,25 3 0,-23-1 0,0 0 0,27-5 0,-6 10 0,8-10 0,-8 10 0,-15-7 0,2 1 0,25 7 0,-24-5 0,-2 0 0,14 6 0,14 0 0,-12-1 0,-33-5 0,4 0-741,23 3 1,1 1 740,-22-4 0,0 1-2607,21 3 0,-2-1 2607,14 3 0,-8-1-287,-2 1 287,0-1 0,2 1 0,8 0 0,0-1-170,8 2 170,-44-5 0,0 1 0,1-3 0,0 1 0,7 6 0,0-1 0,-2-6 0,-1 1 0,-2 4 0,4 2 0,28 3 0,2 0 0,-25-2 0,0 1-33,26 4 1,-1 1 32,-31-7 0,-2-1 0,0 1 0,0 0 2407,-8-1 0,0 0-2407,12 1 0,-2 0 0,20 10 320,7-5-320,-35 2 0,-5-5 0,0 1 0,12 7 0,-8-4 0,-2-1 948,-10-1-948,5 2 1617,-8-2-1617,1 1 1092,25 15-1092,-19-12 96,12 10-96,-13-9 0,-15-2 0,13 8 0,-13-2 0,8 3 0,25 29 0,-17-21 0,15 21 0,-18-20 0,-10-9 0,3 6 0,-15-17 0,-7-6 0,-4-3 0,0-3 0,-2 0 0,-3 0 0,2-2 0,-3 2 0,3-3 0,-3-5 0,1-2 0,-2-59 0,0 28 0,0-50 0,0 29 0,0-1 0,0 10 0,4 4 0,-3 13 0,3 7 0,-1-3 0,-3 16 0,3-4 0,-3 5 0,2 1 0,-1 3 0,1-3 0,0 2 0,-1-2 0,3 2 0,-2-4 0,6-3 0,2-4 0,-3 3 0,4-4 0,-6 8 0,7-8 0,-2 6 0,5-7 0,-4 10 0,4-9 0,-8 11 0,4-7 0,0 4 0,4-2 0,-1 2 0,12-1 0,-14 4 0,22-2 0,-18 5 0,35-7 0,-3 9 0,8-4 0,-4 5 0,17 0 0,-17 0 0,2 0 0,2 0-6784,6 0 6784,1 0 0,0 0 0,2 0-284,6 0 1,0 0 283,-5-5-37,-14 4 1,-2 1 36,5-5 0,31-2 0,-24 6 0,9-5 0,0-1 0,-10 6 0,-6-2 0,-2 0 0,-15-1 0,7 3 6467,31-16-6467,-22 14 843,25-14-843,-27 12 114,-6-5-114,8 1 0,2 0 0,13-3 0,-12 3 0,4 1-700,35-5 700,-16 1 0,16 4 0,-26-3 0,-14 10 0,14-4 0,-14 0 0,10 4 0,2 1 0,5-5 0,-9 4 0,-2 2 0,-8-1 0,0 0 700,0-5-700,8 4 0,-5-4 0,29 5 0,-26 0 0,18-5 0,-24 4 0,0-4 0,1 5 0,-1 0 0,8 0 0,34 0 0,-16 0-310,-28 0 1,-1 0 309,29 0 0,2 0 0,16 0 0,-6 0 0,-39 0 0,0 0 0,39 0 0,-31 0 0,21-1 0,17-1 0,11 1 0,5-1 0,0 0 0,-7 1 0,-10-1 0,-19 1-2079,19 0 1,-18 0 0,17 0 2078,-19 0 0,19 0 0,11-1 0,6 0 0,-1 1 0,-6-1 0,-12 1 0,-18 0 0,-25 0 0,2 1 0,-2-5 0,-14 4 424,7-4-424,-1 1 0,-5 2 0,5-6 6430,0 7-6430,-5-8 0,13 8 0,-14-7 0,55-6 0,-37 2 0,38-6 0,-40 7 0,8-1 0,2 1 0,8-6 0,0 3 0,-8-2 0,-2-1 0,-8 5 0,9-7 0,-23 7 0,3 0 0,-24 3 0,-4 3 0,-4 1 0,-4 0 0,0 0 0,4-4 0,0 2 0,-2-3 0,1-3 0,-7 7 0,12-19 0,-3 2 0,8-21 0,-8 18 0,3-24 0,-2-16 0,-6 12 0,2-5 0,-2 1 0,-5 4 0,1-1 0,0 0 0,-3 3 0,0-9 0,0 19 0,0 19 0,2-7 0,-1 20 0,1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23.446"/>
    </inkml:context>
    <inkml:brush xml:id="br0">
      <inkml:brushProperty name="width" value="0.05" units="cm"/>
      <inkml:brushProperty name="height" value="0.05" units="cm"/>
      <inkml:brushProperty name="color" value="#00A0D7"/>
    </inkml:brush>
  </inkml:definitions>
  <inkml:trace contextRef="#ctx0" brushRef="#br0">1 0 24575,'5'0'0,"0"0"0,3 0 0,5 0 0,-1 0 0,8 0 0,-11 0 0,4 0 0,-5 0 0,0 0 0,3 3 0,-3-3 0,2 3 0,-2-1 0,3-1 0,0 3 0,-3-3 0,2 1 0,-4 1 0,2-3 0,-3 3 0,0-3 0,-2 2 0,2-1 0,-2 1 0,2-2 0,1 0 0,-1 0 0,-2 2 0,2-1 0,-2 1 0,2-2 0,0 0 0,1 3 0,-1-3 0,0 3 0,1-3 0,-1 0 0,0 2 0,1-1 0,-1 1 0,1-2 0,-1 0 0,0 0 0,1 0 0,-1 0 0,0 0 0,1 0 0,-1 0 0,0 0 0,1 0 0,-1 0 0,0 0 0,1 0 0,-1 0 0,-2 2 0,-1 1 0,-2 3 0,0-1 0,0 0 0,0 3 0,-2-2 0,1 2 0,-3-3 0,3 0 0,-4 1 0,5 1 0,-5-1 0,4 2 0,-1-3 0,0 1 0,1-1 0,-1 0 0,-1 1 0,3-1 0,-5 3 0,4-2 0,-3 1 0,3-1 0,-1 1 0,-1-1 0,3 5 0,-3-6 0,1 6 0,1-6 0,-1 3 0,-1 0 0,3-2 0,-2 2 0,2-3 0,0 0 0,0 1 0,0-1 0,-3 0 0,3 1 0,-3-1 0,3 0 0,0 1 0,0-1 0,0 0 0,0 1 0,0-1 0,0 3 0,-2-2 0,1 1 0,-1-1 0,2-1 0,0 0 0,0 1 0,0-1 0,0 0 0,-3-2 0,1 0 0,-4-6 0,1 0 0,2-2 0,-2-3 0,2 2 0,-2-1 0,-1-1 0,1 2 0,0-4 0,-1 6 0,3-3 0,-1 4 0,3-2 0,-4 0 0,5-1 0,-5 3 0,4-1 0,-3 1 0,3-3 0,-4 1 0,5 0 0,-5-1 0,2 1 0,0 0 0,1-1 0,-1 1 0,0 0 0,0-1 0,-1 1 0,3-1 0,-1 1 0,-1 2 0,0-2 0,0 2 0,1-2 0,0 0 0,-1-1 0,0 1 0,-2 0 0,4-1 0,-3 3 0,3-1 0,-1 1 0,-1 0 0,3-2 0,-5 4 0,4-3 0,-3 3 0,3-4 0,-4 2 0,2-2 0,0 0 0,-1-1 0,1 1 0,0 0 0,-2-1 0,4 1 0,-3 2 0,3-2 0,-4 5 0,5-5 0,-3 2 0,1 0 0,1-2 0,-3 5 0,3-5 0,-4 4 0,5-3 0,-5 1 0,4-3 0,-3 1 0,3 0 0,-4 2 0,5-2 0,-3 2 0,1 0 0,1 1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1.206"/>
    </inkml:context>
    <inkml:brush xml:id="br0">
      <inkml:brushProperty name="width" value="0.05" units="cm"/>
      <inkml:brushProperty name="height" value="0.05" units="cm"/>
      <inkml:brushProperty name="color" value="#00A0D7"/>
    </inkml:brush>
  </inkml:definitions>
  <inkml:trace contextRef="#ctx0" brushRef="#br0">0 1 24575,'0'5'0,"0"3"0,0 0 0,0 8 0,0-5 0,0 5 0,0-5 0,0 13 0,0-10 0,5 24 0,-4-19 0,7 11 0,-7 9 0,6-4 0,-6 33 0,9-13 0,-8-3 0,8-4 0,-9-15 0,7-1 0,-7-2 0,2-16 0,-1 1 0,-1-6 0,1 6 0,-2-6 0,5 20 0,-2-17 0,7 26 0,-7-24 0,5 15 0,-5-17 0,4 3 0,0 9 0,3-5 0,-4 7 0,7-6 0,-2 5 0,-1-6 0,7 10 0,-11-17 0,4 8 0,-1-3 0,2 4 0,7 9 0,-5-11 0,4 10 0,-2-3 0,8 1 0,-8 0 0,5-3 0,-9-7 0,1 0 0,0-2 0,-3-4 0,-2-3 0,1 2 0,-2-2 0,2 3 0,-3 0 0,0-3 0,2 7 0,2-1 0,-2 0 0,2 1 0,8 2 0,-9-6 0,13 13 0,-12-15 0,1 4 0,-3-5 0,3 4 0,-4-2 0,10 7 0,-9-6 0,6-1 0,4 9 0,-9-8 0,11 8 0,1 9 0,-5-8 0,19 26 0,-17-22 0,3 5 0,-8-14 0,8 13 0,-9-13 0,11 13 0,-16-22 0,-1 1 0,-2-6 0,-3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3.715"/>
    </inkml:context>
    <inkml:brush xml:id="br0">
      <inkml:brushProperty name="width" value="0.05" units="cm"/>
      <inkml:brushProperty name="height" value="0.05" units="cm"/>
      <inkml:brushProperty name="color" value="#00A0D7"/>
    </inkml:brush>
  </inkml:definitions>
  <inkml:trace contextRef="#ctx0" brushRef="#br0">1 97 24575,'2'-3'0,"-1"-2"0,3 4 0,-3-3 0,4 3 0,-2-1 0,2 2 0,0 0 0,1 0 0,-1 2 0,0-1 0,1 3 0,-1-3 0,0 1 0,-2 1 0,2-3 0,-4 5 0,3-4 0,-3 3 0,4-3 0,-2 4 0,0-2 0,2 0 0,-3 1 0,4-1 0,-1 3 0,0-3 0,-2 1 0,2-3 0,-2 4 0,3-2 0,-1 0 0,0 1 0,-2-1 0,2 0 0,-2 2 0,2-2 0,1 0 0,-1 2 0,0-5 0,3 3 0,-2-1 0,4-1 0,-4 3 0,2-5 0,-5 0 0,-1-4 0,0-3 0,-1-5 0,4 1 0,-2-8 0,1 8 0,1-3 0,-1-1 0,1 5 0,-1-3 0,1 4 0,-5 4 0,5-4 0,-4 4 0,1-1 0,1 1 0,-3 1 0,0 2 0,-3 1 0,-2 2 0,-3 2 0,2-1 0,-2 1 0,3-2 0,0 0 0,-1 0 0,-1 0 0,3 2 0,-3-1 0,4 1 0,-2-2 0,2 3 0,0-3 0,3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0.140"/>
    </inkml:context>
    <inkml:brush xml:id="br0">
      <inkml:brushProperty name="width" value="0.05" units="cm"/>
      <inkml:brushProperty name="height" value="0.05" units="cm"/>
      <inkml:brushProperty name="color" value="#00A0D7"/>
    </inkml:brush>
  </inkml:definitions>
  <inkml:trace contextRef="#ctx0" brushRef="#br0">1 115 24575,'5'-3'0,"-2"-1"0,2 1 0,-2 0 0,2-2 0,0 4 0,3-3 0,-2 3 0,2-4 0,-3 5 0,0-5 0,3 4 0,-4-3 0,3 3 0,-2-4 0,3 5 0,1-3 0,-2 3 0,-1-2 0,-1 1 0,3-1 0,-2 0 0,1 1 0,-1-1 0,-1 2 0,0-3 0,1 3 0,1-3 0,-1 1 0,4 1 0,-4-1 0,2 2 0,0 0 0,-5-2 0,7 1 0,-7-1 0,5 2 0,0-3 0,-2 3 0,1-3 0,-1 1 0,-1 1 0,0-1 0,1 0 0,-1 1 0,1-4 0,-1 5 0,0-3 0,-2 1 0,2 1 0,-2-1 0,2 2 0,-2-2 0,2 1 0,-2-1 0,0-1 0,2 3 0,-2-5 0,2 4 0,-2 1 0,-1 3 0,-2 3 0,-2-1 0,1 0 0,-3-2 0,3 2 0,-1-2 0,-1 2 0,3 3 0,-5-2 0,4 2 0,-3-3 0,3 0 0,-1 1 0,-1 1 0,3-1 0,-5 4 0,4-4 0,-4 2 0,5-3 0,-2 1 0,-1-1 0,3 0 0,-5 1 0,4-1 0,-1 0 0,2 1 0,-3-1 0,3 0 0,-2 1 0,-1-1 0,3 0 0,-3 1 0,3-1 0,-2-2 0,1 2 0,-1-2 0,2 2 0,-3 0 0,3 1 0,-3-1 0,3 0 0,-2 1 0,2-1 0,-3 0 0,3 1 0,0-1 0,0 0 0,-2-2 0,1 2 0,-1-2 0,2 2 0,0 1 0,0-1 0,0 1 0,-3-4 0,0-2 0,1-2 0,-3-4 0,2 1 0,0-1 0,-2 1 0,2 0 0,0-1 0,-2 1 0,2 0 0,0-1 0,1 1 0,0 2 0,1-2 0,-4 2 0,5-2 0,-5 0 0,4-1 0,-3 3 0,3-1 0,-4 1 0,5-3 0,-5 1 0,2 0 0,0-1 0,-2 3 0,2-1 0,0 1 0,-1 0 0,3-2 0,-4 4 0,2-3 0,0 1 0,-1 0 0,3-2 0,-4 4 0,5-3 0,-5 3 0,4-4 0,-3 5 0,1-5 0,-3 4 0,3-3 0,1-2 0,4 0 0,-1-1 0,4 4 0,-2-2 0,2 2 0,-2-2 0,2 2 0,-5-2 0,5 4 0,-2-1 0,2 2 0,1 0 0,-3-2 0,1 1 0,-1-1 0,3 2 0,-1 0 0,0 0 0,-2-3 0,2 3 0,-2-3 0,2 3 0,-2-2 0,2 1 0,-2-1 0,0 0 0,2 1 0,-2-1 0,2 2 0,0-3 0,1 3 0,-1-3 0,-2 6 0,-1 0 0,-2 2 0,-2 0 0,2 1 0,-3-1 0,1 0 0,1 1 0,-1-1 0,2 0 0,0 1 0,0-1 0,-3-2 0,3 2 0,-3-2 0,3 2 0,0 0 0,0 1 0,0-1 0,0 0 0,0 1 0,0-3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6.425"/>
    </inkml:context>
    <inkml:brush xml:id="br0">
      <inkml:brushProperty name="width" value="0.05" units="cm"/>
      <inkml:brushProperty name="height" value="0.05" units="cm"/>
      <inkml:brushProperty name="color" value="#00A0D7"/>
    </inkml:brush>
  </inkml:definitions>
  <inkml:trace contextRef="#ctx0" brushRef="#br0">0 1587 24575,'0'-5'0,"0"-1"0,0 1 0,3-3 0,-3 0 0,5-3 0,-2 1 0,3-6 0,0 5 0,0-5 0,0 1 0,8-20 0,-5 10 0,7-10 0,-8 15 0,2 8 0,1-8 0,21-26 0,-14 22 0,15-25 0,-20 32 0,-1 0 0,0 2 0,19-21 0,-18 19 0,16-19 0,-20 25 0,1 0 0,1 1 0,0-1 0,-1 0 0,1 1 0,1-6 0,-1 4 0,6-5 0,-5 6 0,29-20 0,-23 10 0,24-11 0,-20 7 0,1 9 0,-1-9 0,-1 10 0,-3-2 0,3 2 0,0 1 0,1 0 0,3-8 0,-2 6 0,2-5 0,-3 6 0,-1 1 0,0 0 0,-4 1 0,3 3 0,-8-1 0,3 5 0,-4-4 0,-1 1 0,6-3 0,-4 1 0,8-3 0,-4 1 0,6-1 0,-6 4 0,17-19 0,-13 18 0,8-16 0,-12 20 0,-5-3 0,-3 4 0,2-2 0,-2 3 0,1-3 0,1 2 0,-2-1 0,3 1 0,-1 1 0,1 0 0,0-1 0,-1-1 0,1 1 0,0-2 0,-1 3 0,1-3 0,0 2 0,-1-2 0,1 3 0,0 0 0,-1-1 0,-1 1 0,1 0 0,-2-1 0,3 1 0,-1-3 0,1 2 0,5-5 0,-5 4 0,5-2 0,-1 0 0,11-4 0,-7-1 0,10 1 0,-18 5 0,10-2 0,-10 3 0,5-4 0,-1 4 0,-3-1 0,3 2 0,1 0 0,-4 0 0,3 0 0,-4 1 0,0-3 0,-1 2 0,6-2 0,-5 2 0,5 0 0,-5 1 0,4-1 0,-3 0 0,3 0 0,1 0 0,-5 0 0,2 0 0,-2 3 0,-6-1 0,3 3 0,-2-1 0,-1-1 0,-2 3 0,-1-3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8.498"/>
    </inkml:context>
    <inkml:brush xml:id="br0">
      <inkml:brushProperty name="width" value="0.05" units="cm"/>
      <inkml:brushProperty name="height" value="0.05" units="cm"/>
      <inkml:brushProperty name="color" value="#00A0D7"/>
    </inkml:brush>
  </inkml:definitions>
  <inkml:trace contextRef="#ctx0" brushRef="#br0">38 0 24575,'0'6'0,"0"-1"0,2 0 0,-1 1 0,3-3 0,-3 1 0,1-1 0,1 0 0,0 2 0,0-2 0,1 2 0,-3 1 0,4-3 0,-2 1 0,0-1 0,1 0 0,-3 2 0,4-4 0,-5 3 0,5-1 0,-2 3 0,0-1 0,2-2 0,-5 2 0,5-5 0,-4 5 0,3-2 0,-3 2 0,4-2 0,-5 2 0,3-2 0,-1 0 0,-1 2 0,3-5 0,-3 5 0,1-2 0,1 0 0,-3 2 0,5-2 0,-4 2 0,3-2 0,-3 2 0,1-2 0,1 2 0,-3 1 0,5-1 0,-4 0 0,1 1 0,-2-1 0,0 0 0,0 1 0,0-1 0,-2 0 0,1 1 0,-4-3 0,5 1 0,-3-1 0,3 3 0,0-1 0,-2-2 0,1 2 0,-1-2 0,0 0 0,-1-1 0,-3-4 0,1-1 0,0-3 0,-1 1 0,1 0 0,0-1 0,-1 1 0,3 0 0,-1 2 0,3-2 0,-1 2 0,-1 0 0,3-2 0,-3 2 0,1 0 0,1-1 0,-1 1 0,2-3 0,0 1 0,-2 2 0,1-2 0,-1 2 0,2-2 0,-3 0 0,3-1 0,-3 1 0,3 0 0,0-1 0,-2 3 0,1-2 0,-1 2 0,2-2 0,-2 2 0,1-2 0,-1 2 0,2-2 0,0 0 0,-3 2 0,3-2 0,-3 2 0,3-2 0,0-1 0,-2 1 0,1 0 0,-1-1 0,2 1 0,-2 2 0,1-2 0,-4 5 0,7-3 0,1 3 0,3 0 0,2 0 0,-3 0 0,3 0 0,-2 0 0,1 0 0,-1 0 0,-1 0 0,0 0 0,1 0 0,-1 0 0,0 0 0,1 0 0,-1 0 0,0 0 0,1 0 0,-1 0 0,0 0 0,-2 3 0,2-3 0,-2 3 0,2-3 0,1 0 0,-3 2 0,-1 1 0,-2 2 0,0 1 0,0-1 0,0 0 0,-2-2 0,1 2 0,-1-2 0,-1 0 0,0-1 0,0 1 0,-1-3 0,3 5 0,-4-4 0,5 4 0,-5-5 0,2 0 0,-2-3 0,-1 0 0,3-2 0,-1 2 0,1 0 0,-3-1 0,3 1 0,-1-3 0,1 3 0,0-1 0,-2 3 0,4-4 0,-3 5 0,3-5 0,-4 4 0,5-3 0,-5 3 0,4-4 0,-3 5 0,1-5 0,-3 4 0,3-3 0,-1 3 0,3-4 0,-4 2 0,2 0 0,0-1 0,-1 3 0,1-1 0,0-1 0,-2 3 0,2-3 0,-2 3 0,-1 0 0,1-2 0,0 1 0,2-1 0,0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19:43.799"/>
    </inkml:context>
    <inkml:brush xml:id="br0">
      <inkml:brushProperty name="width" value="0.05" units="cm"/>
      <inkml:brushProperty name="height" value="0.05" units="cm"/>
    </inkml:brush>
  </inkml:definitions>
  <inkml:trace contextRef="#ctx0" brushRef="#br0">1 1 24575,'0'6'0,"3"1"0,-3-1 0,3 0 0,0 0 0,-2 1 0,4-1 0,-4 3 0,5-2 0,-6 2 0,6-3 0,-5 1 0,4-1 0,-1 0 0,-1 1 0,3-1 0,-3 0 0,6 3 0,-2-2 0,5 2 0,-2-2 0,3-1 0,5 1 0,-4 0 0,9-3 0,-9 2 0,10-2 0,-13 0 0,12 0 0,-6-4 0,8 3 0,0-2 0,1 3 0,-7-4 0,5 0 0,-5 0 0,6 4 0,-5-3 0,14 2 0,9 4 0,-2-6 0,0 9 0,-7-10 0,-20 3 0,30-3 0,-14 6 0,3-5 0,11 4 0,-27-5 0,28 6 0,-29-5 0,40 5 0,-32-6 0,33 0 0,-29 3 0,28-2 0,-31 6 0,14-7 0,0 3 0,7 4 0,6-6 0,-12 6 0,-5-7 0,-19 2 0,29-1 0,-29 2 0,13-3 0,-16 0 0,15 0 0,-11 0 0,28 0 0,-31 0 0,11 3 0,-19-3 0,3 3 0,-2-3 0,2 3 0,-3-2 0,1 2 0,-1-1 0,0-1 0,-2 5 0,1-6 0,-1 6 0,2-5 0,-2 4 0,4-1 0,-4 2 0,3 0 0,1 1 0,-4-1 0,5-3 0,-2 3 0,-1-2 0,0 2 0,-2 0 0,1 0 0,-1 1 0,2-4 0,-2 3 0,1-3 0,-1 4 0,2-4 0,-3 3 0,3-3 0,-2 3 0,-1 1 0,3-4 0,-6 3 0,6-5 0,-5 4 0,4-1 0,-1 2 0,-1 0 0,3-2 0,-5 1 0,4-4 0,-4 5 0,2-3 0,-1 3 0,-1 1 0,2-1 0,0-3 0,-3 3 0,3-2 0,-3 2 0,3-5 0,-2-2 0,2-5 0,-3-1 0,2 1 0,-1 0 0,2-1 0,0 1 0,-3 0 0,3 0 0,0 2 0,-2-2 0,1 3 0,1-3 0,1-1 0,-1 1 0,3 3 0,-6-3 0,6 2 0,-5-2 0,4 3 0,-4-3 0,5 5 0,-6-4 0,6 4 0,-5-5 0,4 6 0,-4-6 0,5 5 0,-6-4 0,6 4 0,-3-4 0,4 4 0,-1-5 0,0 6 0,1-3 0,-1 3 0,0 0 0,0 0 0,1 0 0,-1 0 0,0 0 0,3 0 0,-2 0 0,2 0 0,-2 0 0,2 0 0,-2 0 0,5 0 0,-2 0 0,-1-3 0,3 2 0,-5-1 0,5 2 0,-5 0 0,5 0 0,-5 0 0,5 0 0,-5 0 0,10 0 0,-8-3 0,8 2 0,-10-2 0,2 3 0,3 0 0,-1 0 0,1 0 0,3 0 0,-5 0 0,3 0 0,-1 0 0,-5 0 0,5 0 0,-2 0 0,2 0 0,6 0 0,-4 0 0,4 0 0,-5 0 0,0 0 0,-1 0 0,27 0 0,-19 0 0,24 0 0,-30 0 0,4-3 0,1 3 0,-5-3 0,4 3 0,-6 0 0,7 0 0,-5 0 0,4 0 0,-6 0 0,1 0 0,-3-3 0,2 2 0,-3-1 0,4 2 0,0 0 0,-1 0 0,1 0 0,-1 0 0,6-4 0,2 3 0,5-3 0,0 4 0,0 0 0,0 0 0,1 0 0,-7 0 0,5 0 0,-10 0 0,4-3 0,0 3 0,-4-3 0,4 3 0,0 0 0,-4 0 0,21 0 0,-19-3 0,13 2 0,-11-1 0,-4 2 0,4-3 0,0 2 0,-4-2 0,10 3 0,-10 0 0,10 0 0,-5 0 0,6 0 0,-5 0 0,4 0 0,-5-3 0,6 2 0,1-3 0,-7 4 0,5-4 0,-10 3 0,4-2 0,-5 0 0,-1 2 0,1-2 0,-1 1 0,1 1 0,-1-5 0,1 6 0,0-6 0,-1 5 0,1-2 0,-3 1 0,2 1 0,-5-5 0,4 6 0,-4-3 0,5 0 0,-5 2 0,11-5 0,-10 2 0,10 0 0,-9-2 0,1 3 0,2-1 0,-5-1 0,2 1 0,-3-2 0,1-1 0,-1 4 0,0-3 0,1 3 0,-4-3 0,3 2 0,-3-2 0,4 3 0,-4-6 0,3 2 0,-3-2 0,1 2 0,1 1 0,-4 0 0,2 0 0,-1 2 0,-1-1 0,2 1 0,-3 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23.446"/>
    </inkml:context>
    <inkml:brush xml:id="br0">
      <inkml:brushProperty name="width" value="0.05" units="cm"/>
      <inkml:brushProperty name="height" value="0.05" units="cm"/>
      <inkml:brushProperty name="color" value="#00A0D7"/>
    </inkml:brush>
  </inkml:definitions>
  <inkml:trace contextRef="#ctx0" brushRef="#br0">1 0 24575,'5'0'0,"0"0"0,3 0 0,5 0 0,-1 0 0,8 0 0,-11 0 0,4 0 0,-5 0 0,0 0 0,3 3 0,-3-3 0,2 3 0,-2-1 0,3-1 0,0 3 0,-3-3 0,2 1 0,-4 1 0,2-3 0,-3 3 0,0-3 0,-2 2 0,2-1 0,-2 1 0,2-2 0,1 0 0,-1 0 0,-2 2 0,2-1 0,-2 1 0,2-2 0,0 0 0,1 3 0,-1-3 0,0 3 0,1-3 0,-1 0 0,0 2 0,1-1 0,-1 1 0,1-2 0,-1 0 0,0 0 0,1 0 0,-1 0 0,0 0 0,1 0 0,-1 0 0,0 0 0,1 0 0,-1 0 0,0 0 0,1 0 0,-1 0 0,-2 2 0,-1 1 0,-2 3 0,0-1 0,0 0 0,0 3 0,-2-2 0,1 2 0,-3-3 0,3 0 0,-4 1 0,5 1 0,-5-1 0,4 2 0,-1-3 0,0 1 0,1-1 0,-1 0 0,-1 1 0,3-1 0,-5 3 0,4-2 0,-3 1 0,3-1 0,-1 1 0,-1-1 0,3 5 0,-3-6 0,1 6 0,1-6 0,-1 3 0,-1 0 0,3-2 0,-2 2 0,2-3 0,0 0 0,0 1 0,0-1 0,-3 0 0,3 1 0,-3-1 0,3 0 0,0 1 0,0-1 0,0 0 0,0 1 0,0-1 0,0 3 0,-2-2 0,1 1 0,-1-1 0,2-1 0,0 0 0,0 1 0,0-1 0,0 0 0,-3-2 0,1 0 0,-4-6 0,1 0 0,2-2 0,-2-3 0,2 2 0,-2-1 0,-1-1 0,1 2 0,0-4 0,-1 6 0,3-3 0,-1 4 0,3-2 0,-4 0 0,5-1 0,-5 3 0,4-1 0,-3 1 0,3-3 0,-4 1 0,5 0 0,-5-1 0,2 1 0,0 0 0,1-1 0,-1 1 0,0 0 0,0-1 0,-1 1 0,3-1 0,-1 1 0,-1 2 0,0-2 0,0 2 0,1-2 0,0 0 0,-1-1 0,0 1 0,-2 0 0,4-1 0,-3 3 0,3-1 0,-1 1 0,-1 0 0,3-2 0,-5 4 0,4-3 0,-3 3 0,3-4 0,-4 2 0,2-2 0,0 0 0,-1-1 0,1 1 0,0 0 0,-2-1 0,4 1 0,-3 2 0,3-2 0,-4 5 0,5-5 0,-3 2 0,1 0 0,1-2 0,-3 5 0,3-5 0,-4 4 0,5-3 0,-5 1 0,4-3 0,-3 1 0,3 0 0,-4 2 0,5-2 0,-3 2 0,1 0 0,1 1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1.206"/>
    </inkml:context>
    <inkml:brush xml:id="br0">
      <inkml:brushProperty name="width" value="0.05" units="cm"/>
      <inkml:brushProperty name="height" value="0.05" units="cm"/>
      <inkml:brushProperty name="color" value="#00A0D7"/>
    </inkml:brush>
  </inkml:definitions>
  <inkml:trace contextRef="#ctx0" brushRef="#br0">0 1 24575,'0'5'0,"0"3"0,0 0 0,0 8 0,0-5 0,0 5 0,0-5 0,0 13 0,0-10 0,5 24 0,-4-19 0,7 11 0,-7 9 0,6-4 0,-6 33 0,9-13 0,-8-3 0,8-4 0,-9-15 0,7-1 0,-7-2 0,2-16 0,-1 1 0,-1-6 0,1 6 0,-2-6 0,5 20 0,-2-17 0,7 26 0,-7-24 0,5 15 0,-5-17 0,4 3 0,0 9 0,3-5 0,-4 7 0,7-6 0,-2 5 0,-1-6 0,7 10 0,-11-17 0,4 8 0,-1-3 0,2 4 0,7 9 0,-5-11 0,4 10 0,-2-3 0,8 1 0,-8 0 0,5-3 0,-9-7 0,1 0 0,0-2 0,-3-4 0,-2-3 0,1 2 0,-2-2 0,2 3 0,-3 0 0,0-3 0,2 7 0,2-1 0,-2 0 0,2 1 0,8 2 0,-9-6 0,13 13 0,-12-15 0,1 4 0,-3-5 0,3 4 0,-4-2 0,10 7 0,-9-6 0,6-1 0,4 9 0,-9-8 0,11 8 0,1 9 0,-5-8 0,19 26 0,-17-22 0,3 5 0,-8-14 0,8 13 0,-9-13 0,11 13 0,-16-22 0,-1 1 0,-2-6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3.715"/>
    </inkml:context>
    <inkml:brush xml:id="br0">
      <inkml:brushProperty name="width" value="0.05" units="cm"/>
      <inkml:brushProperty name="height" value="0.05" units="cm"/>
      <inkml:brushProperty name="color" value="#00A0D7"/>
    </inkml:brush>
  </inkml:definitions>
  <inkml:trace contextRef="#ctx0" brushRef="#br0">1 97 24575,'2'-3'0,"-1"-2"0,3 4 0,-3-3 0,4 3 0,-2-1 0,2 2 0,0 0 0,1 0 0,-1 2 0,0-1 0,1 3 0,-1-3 0,0 1 0,-2 1 0,2-3 0,-4 5 0,3-4 0,-3 3 0,4-3 0,-2 4 0,0-2 0,2 0 0,-3 1 0,4-1 0,-1 3 0,0-3 0,-2 1 0,2-3 0,-2 4 0,3-2 0,-1 0 0,0 1 0,-2-1 0,2 0 0,-2 2 0,2-2 0,1 0 0,-1 2 0,0-5 0,3 3 0,-2-1 0,4-1 0,-4 3 0,2-5 0,-5 0 0,-1-4 0,0-3 0,-1-5 0,4 1 0,-2-8 0,1 8 0,1-3 0,-1-1 0,1 5 0,-1-3 0,1 4 0,-5 4 0,5-4 0,-4 4 0,1-1 0,1 1 0,-3 1 0,0 2 0,-3 1 0,-2 2 0,-3 2 0,2-1 0,-2 1 0,3-2 0,0 0 0,-1 0 0,-1 0 0,3 2 0,-3-1 0,4 1 0,-2-2 0,2 3 0,0-3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0.140"/>
    </inkml:context>
    <inkml:brush xml:id="br0">
      <inkml:brushProperty name="width" value="0.05" units="cm"/>
      <inkml:brushProperty name="height" value="0.05" units="cm"/>
      <inkml:brushProperty name="color" value="#00A0D7"/>
    </inkml:brush>
  </inkml:definitions>
  <inkml:trace contextRef="#ctx0" brushRef="#br0">1 115 24575,'5'-3'0,"-2"-1"0,2 1 0,-2 0 0,2-2 0,0 4 0,3-3 0,-2 3 0,2-4 0,-3 5 0,0-5 0,3 4 0,-4-3 0,3 3 0,-2-4 0,3 5 0,1-3 0,-2 3 0,-1-2 0,-1 1 0,3-1 0,-2 0 0,1 1 0,-1-1 0,-1 2 0,0-3 0,1 3 0,1-3 0,-1 1 0,4 1 0,-4-1 0,2 2 0,0 0 0,-5-2 0,7 1 0,-7-1 0,5 2 0,0-3 0,-2 3 0,1-3 0,-1 1 0,-1 1 0,0-1 0,1 0 0,-1 1 0,1-4 0,-1 5 0,0-3 0,-2 1 0,2 1 0,-2-1 0,2 2 0,-2-2 0,2 1 0,-2-1 0,0-1 0,2 3 0,-2-5 0,2 4 0,-2 1 0,-1 3 0,-2 3 0,-2-1 0,1 0 0,-3-2 0,3 2 0,-1-2 0,-1 2 0,3 3 0,-5-2 0,4 2 0,-3-3 0,3 0 0,-1 1 0,-1 1 0,3-1 0,-5 4 0,4-4 0,-4 2 0,5-3 0,-2 1 0,-1-1 0,3 0 0,-5 1 0,4-1 0,-1 0 0,2 1 0,-3-1 0,3 0 0,-2 1 0,-1-1 0,3 0 0,-3 1 0,3-1 0,-2-2 0,1 2 0,-1-2 0,2 2 0,-3 0 0,3 1 0,-3-1 0,3 0 0,-2 1 0,2-1 0,-3 0 0,3 1 0,0-1 0,0 0 0,-2-2 0,1 2 0,-1-2 0,2 2 0,0 1 0,0-1 0,0 1 0,-3-4 0,0-2 0,1-2 0,-3-4 0,2 1 0,0-1 0,-2 1 0,2 0 0,0-1 0,-2 1 0,2 0 0,0-1 0,1 1 0,0 2 0,1-2 0,-4 2 0,5-2 0,-5 0 0,4-1 0,-3 3 0,3-1 0,-4 1 0,5-3 0,-5 1 0,2 0 0,0-1 0,-2 3 0,2-1 0,0 1 0,-1 0 0,3-2 0,-4 4 0,2-3 0,0 1 0,-1 0 0,3-2 0,-4 4 0,5-3 0,-5 3 0,4-4 0,-3 5 0,1-5 0,-3 4 0,3-3 0,1-2 0,4 0 0,-1-1 0,4 4 0,-2-2 0,2 2 0,-2-2 0,2 2 0,-5-2 0,5 4 0,-2-1 0,2 2 0,1 0 0,-3-2 0,1 1 0,-1-1 0,3 2 0,-1 0 0,0 0 0,-2-3 0,2 3 0,-2-3 0,2 3 0,-2-2 0,2 1 0,-2-1 0,0 0 0,2 1 0,-2-1 0,2 2 0,0-3 0,1 3 0,-1-3 0,-2 6 0,-1 0 0,-2 2 0,-2 0 0,2 1 0,-3-1 0,1 0 0,1 1 0,-1-1 0,2 0 0,0 1 0,0-1 0,-3-2 0,3 2 0,-3-2 0,3 2 0,0 0 0,0 1 0,0-1 0,0 0 0,0 1 0,0-3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6.425"/>
    </inkml:context>
    <inkml:brush xml:id="br0">
      <inkml:brushProperty name="width" value="0.05" units="cm"/>
      <inkml:brushProperty name="height" value="0.05" units="cm"/>
      <inkml:brushProperty name="color" value="#00A0D7"/>
    </inkml:brush>
  </inkml:definitions>
  <inkml:trace contextRef="#ctx0" brushRef="#br0">0 1587 24575,'0'-5'0,"0"-1"0,0 1 0,3-3 0,-3 0 0,5-3 0,-2 1 0,3-6 0,0 5 0,0-5 0,0 1 0,8-20 0,-5 10 0,7-10 0,-8 15 0,2 8 0,1-8 0,21-26 0,-14 22 0,15-25 0,-20 32 0,-1 0 0,0 2 0,19-21 0,-18 19 0,16-19 0,-20 25 0,1 0 0,1 1 0,0-1 0,-1 0 0,1 1 0,1-6 0,-1 4 0,6-5 0,-5 6 0,29-20 0,-23 10 0,24-11 0,-20 7 0,1 9 0,-1-9 0,-1 10 0,-3-2 0,3 2 0,0 1 0,1 0 0,3-8 0,-2 6 0,2-5 0,-3 6 0,-1 1 0,0 0 0,-4 1 0,3 3 0,-8-1 0,3 5 0,-4-4 0,-1 1 0,6-3 0,-4 1 0,8-3 0,-4 1 0,6-1 0,-6 4 0,17-19 0,-13 18 0,8-16 0,-12 20 0,-5-3 0,-3 4 0,2-2 0,-2 3 0,1-3 0,1 2 0,-2-1 0,3 1 0,-1 1 0,1 0 0,0-1 0,-1-1 0,1 1 0,0-2 0,-1 3 0,1-3 0,0 2 0,-1-2 0,1 3 0,0 0 0,-1-1 0,-1 1 0,1 0 0,-2-1 0,3 1 0,-1-3 0,1 2 0,5-5 0,-5 4 0,5-2 0,-1 0 0,11-4 0,-7-1 0,10 1 0,-18 5 0,10-2 0,-10 3 0,5-4 0,-1 4 0,-3-1 0,3 2 0,1 0 0,-4 0 0,3 0 0,-4 1 0,0-3 0,-1 2 0,6-2 0,-5 2 0,5 0 0,-5 1 0,4-1 0,-3 0 0,3 0 0,1 0 0,-5 0 0,2 0 0,-2 3 0,-6-1 0,3 3 0,-2-1 0,-1-1 0,-2 3 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8.498"/>
    </inkml:context>
    <inkml:brush xml:id="br0">
      <inkml:brushProperty name="width" value="0.05" units="cm"/>
      <inkml:brushProperty name="height" value="0.05" units="cm"/>
      <inkml:brushProperty name="color" value="#00A0D7"/>
    </inkml:brush>
  </inkml:definitions>
  <inkml:trace contextRef="#ctx0" brushRef="#br0">38 0 24575,'0'6'0,"0"-1"0,2 0 0,-1 1 0,3-3 0,-3 1 0,1-1 0,1 0 0,0 2 0,0-2 0,1 2 0,-3 1 0,4-3 0,-2 1 0,0-1 0,1 0 0,-3 2 0,4-4 0,-5 3 0,5-1 0,-2 3 0,0-1 0,2-2 0,-5 2 0,5-5 0,-4 5 0,3-2 0,-3 2 0,4-2 0,-5 2 0,3-2 0,-1 0 0,-1 2 0,3-5 0,-3 5 0,1-2 0,1 0 0,-3 2 0,5-2 0,-4 2 0,3-2 0,-3 2 0,1-2 0,1 2 0,-3 1 0,5-1 0,-4 0 0,1 1 0,-2-1 0,0 0 0,0 1 0,0-1 0,-2 0 0,1 1 0,-4-3 0,5 1 0,-3-1 0,3 3 0,0-1 0,-2-2 0,1 2 0,-1-2 0,0 0 0,-1-1 0,-3-4 0,1-1 0,0-3 0,-1 1 0,1 0 0,0-1 0,-1 1 0,3 0 0,-1 2 0,3-2 0,-1 2 0,-1 0 0,3-2 0,-3 2 0,1 0 0,1-1 0,-1 1 0,2-3 0,0 1 0,-2 2 0,1-2 0,-1 2 0,2-2 0,-3 0 0,3-1 0,-3 1 0,3 0 0,0-1 0,-2 3 0,1-2 0,-1 2 0,2-2 0,-2 2 0,1-2 0,-1 2 0,2-2 0,0 0 0,-3 2 0,3-2 0,-3 2 0,3-2 0,0-1 0,-2 1 0,1 0 0,-1-1 0,2 1 0,-2 2 0,1-2 0,-4 5 0,7-3 0,1 3 0,3 0 0,2 0 0,-3 0 0,3 0 0,-2 0 0,1 0 0,-1 0 0,-1 0 0,0 0 0,1 0 0,-1 0 0,0 0 0,1 0 0,-1 0 0,0 0 0,1 0 0,-1 0 0,0 0 0,-2 3 0,2-3 0,-2 3 0,2-3 0,1 0 0,-3 2 0,-1 1 0,-2 2 0,0 1 0,0-1 0,0 0 0,-2-2 0,1 2 0,-1-2 0,-1 0 0,0-1 0,0 1 0,-1-3 0,3 5 0,-4-4 0,5 4 0,-5-5 0,2 0 0,-2-3 0,-1 0 0,3-2 0,-1 2 0,1 0 0,-3-1 0,3 1 0,-1-3 0,1 3 0,0-1 0,-2 3 0,4-4 0,-3 5 0,3-5 0,-4 4 0,5-3 0,-5 3 0,4-4 0,-3 5 0,1-5 0,-3 4 0,3-3 0,-1 3 0,3-4 0,-4 2 0,2 0 0,0-1 0,-1 3 0,1-1 0,0-1 0,-2 3 0,2-3 0,-2 3 0,-1 0 0,1-2 0,0 1 0,2-1 0,0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19:43.799"/>
    </inkml:context>
    <inkml:brush xml:id="br0">
      <inkml:brushProperty name="width" value="0.05" units="cm"/>
      <inkml:brushProperty name="height" value="0.05" units="cm"/>
    </inkml:brush>
  </inkml:definitions>
  <inkml:trace contextRef="#ctx0" brushRef="#br0">1 1 24575,'0'6'0,"3"1"0,-3-1 0,3 0 0,0 0 0,-2 1 0,4-1 0,-4 3 0,5-2 0,-6 2 0,6-3 0,-5 1 0,4-1 0,-1 0 0,-1 1 0,3-1 0,-3 0 0,6 3 0,-2-2 0,5 2 0,-2-2 0,3-1 0,5 1 0,-4 0 0,9-3 0,-9 2 0,10-2 0,-13 0 0,12 0 0,-6-4 0,8 3 0,0-2 0,1 3 0,-7-4 0,5 0 0,-5 0 0,6 4 0,-5-3 0,14 2 0,9 4 0,-2-6 0,0 9 0,-7-10 0,-20 3 0,30-3 0,-14 6 0,3-5 0,11 4 0,-27-5 0,28 6 0,-29-5 0,40 5 0,-32-6 0,33 0 0,-29 3 0,28-2 0,-31 6 0,14-7 0,0 3 0,7 4 0,6-6 0,-12 6 0,-5-7 0,-19 2 0,29-1 0,-29 2 0,13-3 0,-16 0 0,15 0 0,-11 0 0,28 0 0,-31 0 0,11 3 0,-19-3 0,3 3 0,-2-3 0,2 3 0,-3-2 0,1 2 0,-1-1 0,0-1 0,-2 5 0,1-6 0,-1 6 0,2-5 0,-2 4 0,4-1 0,-4 2 0,3 0 0,1 1 0,-4-1 0,5-3 0,-2 3 0,-1-2 0,0 2 0,-2 0 0,1 0 0,-1 1 0,2-4 0,-2 3 0,1-3 0,-1 4 0,2-4 0,-3 3 0,3-3 0,-2 3 0,-1 1 0,3-4 0,-6 3 0,6-5 0,-5 4 0,4-1 0,-1 2 0,-1 0 0,3-2 0,-5 1 0,4-4 0,-4 5 0,2-3 0,-1 3 0,-1 1 0,2-1 0,0-3 0,-3 3 0,3-2 0,-3 2 0,3-5 0,-2-2 0,2-5 0,-3-1 0,2 1 0,-1 0 0,2-1 0,0 1 0,-3 0 0,3 0 0,0 2 0,-2-2 0,1 3 0,1-3 0,1-1 0,-1 1 0,3 3 0,-6-3 0,6 2 0,-5-2 0,4 3 0,-4-3 0,5 5 0,-6-4 0,6 4 0,-5-5 0,4 6 0,-4-6 0,5 5 0,-6-4 0,6 4 0,-3-4 0,4 4 0,-1-5 0,0 6 0,1-3 0,-1 3 0,0 0 0,0 0 0,1 0 0,-1 0 0,0 0 0,3 0 0,-2 0 0,2 0 0,-2 0 0,2 0 0,-2 0 0,5 0 0,-2 0 0,-1-3 0,3 2 0,-5-1 0,5 2 0,-5 0 0,5 0 0,-5 0 0,5 0 0,-5 0 0,10 0 0,-8-3 0,8 2 0,-10-2 0,2 3 0,3 0 0,-1 0 0,1 0 0,3 0 0,-5 0 0,3 0 0,-1 0 0,-5 0 0,5 0 0,-2 0 0,2 0 0,6 0 0,-4 0 0,4 0 0,-5 0 0,0 0 0,-1 0 0,27 0 0,-19 0 0,24 0 0,-30 0 0,4-3 0,1 3 0,-5-3 0,4 3 0,-6 0 0,7 0 0,-5 0 0,4 0 0,-6 0 0,1 0 0,-3-3 0,2 2 0,-3-1 0,4 2 0,0 0 0,-1 0 0,1 0 0,-1 0 0,6-4 0,2 3 0,5-3 0,0 4 0,0 0 0,0 0 0,1 0 0,-7 0 0,5 0 0,-10 0 0,4-3 0,0 3 0,-4-3 0,4 3 0,0 0 0,-4 0 0,21 0 0,-19-3 0,13 2 0,-11-1 0,-4 2 0,4-3 0,0 2 0,-4-2 0,10 3 0,-10 0 0,10 0 0,-5 0 0,6 0 0,-5 0 0,4 0 0,-5-3 0,6 2 0,1-3 0,-7 4 0,5-4 0,-10 3 0,4-2 0,-5 0 0,-1 2 0,1-2 0,-1 1 0,1 1 0,-1-5 0,1 6 0,0-6 0,-1 5 0,1-2 0,-3 1 0,2 1 0,-5-5 0,4 6 0,-4-3 0,5 0 0,-5 2 0,11-5 0,-10 2 0,10 0 0,-9-2 0,1 3 0,2-1 0,-5-1 0,2 1 0,-3-2 0,1-1 0,-1 4 0,0-3 0,1 3 0,-4-3 0,3 2 0,-3-2 0,4 3 0,-4-6 0,3 2 0,-3-2 0,1 2 0,1 1 0,-4 0 0,2 0 0,-1 2 0,-1-1 0,2 1 0,-3 1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F9544-85B5-9A4E-8203-16BF0993F581}" type="datetimeFigureOut">
              <a:rPr lang="en-US" smtClean="0"/>
              <a:t>7/4/21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95793-54DD-EE46-90FF-B5E2E68D1284}" type="slidenum">
              <a:rPr lang="en-US" smtClean="0"/>
              <a:t>‹#›</a:t>
            </a:fld>
            <a:endParaRPr lang="en-US"/>
          </a:p>
        </p:txBody>
      </p:sp>
    </p:spTree>
    <p:extLst>
      <p:ext uri="{BB962C8B-B14F-4D97-AF65-F5344CB8AC3E}">
        <p14:creationId xmlns:p14="http://schemas.microsoft.com/office/powerpoint/2010/main" val="378737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726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726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969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4387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1359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02960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55248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relative contributions predictive of other things.</a:t>
            </a:r>
          </a:p>
          <a:p>
            <a:endParaRPr lang="en-US" dirty="0"/>
          </a:p>
          <a:p>
            <a:r>
              <a:rPr lang="en-US" dirty="0"/>
              <a:t>There are multiple components to looking – maybe model 1 and model 2 capture different aspects of looking:</a:t>
            </a:r>
          </a:p>
          <a:p>
            <a:r>
              <a:rPr lang="en-US" dirty="0"/>
              <a:t>e.g. surprise is more captured by look duration, general interest is more captured my degree of interest/attentiveness</a:t>
            </a:r>
          </a:p>
        </p:txBody>
      </p:sp>
      <p:sp>
        <p:nvSpPr>
          <p:cNvPr id="4" name="Slide Number Placeholder 3"/>
          <p:cNvSpPr>
            <a:spLocks noGrp="1"/>
          </p:cNvSpPr>
          <p:nvPr>
            <p:ph type="sldNum" sz="quarter" idx="5"/>
          </p:nvPr>
        </p:nvSpPr>
        <p:spPr/>
        <p:txBody>
          <a:bodyPr/>
          <a:lstStyle/>
          <a:p>
            <a:fld id="{22195793-54DD-EE46-90FF-B5E2E68D1284}" type="slidenum">
              <a:rPr lang="en-US" smtClean="0"/>
              <a:t>19</a:t>
            </a:fld>
            <a:endParaRPr lang="en-US"/>
          </a:p>
        </p:txBody>
      </p:sp>
    </p:spTree>
    <p:extLst>
      <p:ext uri="{BB962C8B-B14F-4D97-AF65-F5344CB8AC3E}">
        <p14:creationId xmlns:p14="http://schemas.microsoft.com/office/powerpoint/2010/main" val="109773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components to looking – maybe model 1 and model 2 capture different aspects of looking:</a:t>
            </a:r>
          </a:p>
          <a:p>
            <a:r>
              <a:rPr lang="en-US" dirty="0"/>
              <a:t>e.g. surprise is more captured by look duration, general interest is more captured my degree of interest/attentiveness</a:t>
            </a:r>
          </a:p>
          <a:p>
            <a:endParaRPr lang="en-US" dirty="0"/>
          </a:p>
          <a:p>
            <a:r>
              <a:rPr lang="en-US" dirty="0"/>
              <a:t>Is there no way to figure out whether the latent variable generating binary data is continuous or </a:t>
            </a:r>
            <a:r>
              <a:rPr lang="en-US" dirty="0" err="1"/>
              <a:t>thresholded</a:t>
            </a:r>
            <a:r>
              <a:rPr lang="en-US" dirty="0"/>
              <a:t>?</a:t>
            </a:r>
          </a:p>
          <a:p>
            <a:endParaRPr lang="en-US" dirty="0"/>
          </a:p>
          <a:p>
            <a:r>
              <a:rPr lang="en-US" dirty="0"/>
              <a:t>Separate question: is the looking that happened until </a:t>
            </a:r>
            <a:r>
              <a:rPr lang="en-US" dirty="0" err="1"/>
              <a:t>lookaway</a:t>
            </a:r>
            <a:r>
              <a:rPr lang="en-US" dirty="0"/>
              <a:t> criterion predictive of what happened after the criterion was reached? Can check this in 60 sec test trial from MCS ?</a:t>
            </a:r>
          </a:p>
          <a:p>
            <a:endParaRPr lang="en-US" dirty="0"/>
          </a:p>
        </p:txBody>
      </p:sp>
      <p:sp>
        <p:nvSpPr>
          <p:cNvPr id="4" name="Slide Number Placeholder 3"/>
          <p:cNvSpPr>
            <a:spLocks noGrp="1"/>
          </p:cNvSpPr>
          <p:nvPr>
            <p:ph type="sldNum" sz="quarter" idx="5"/>
          </p:nvPr>
        </p:nvSpPr>
        <p:spPr/>
        <p:txBody>
          <a:bodyPr/>
          <a:lstStyle/>
          <a:p>
            <a:fld id="{22195793-54DD-EE46-90FF-B5E2E68D1284}" type="slidenum">
              <a:rPr lang="en-US" smtClean="0"/>
              <a:t>20</a:t>
            </a:fld>
            <a:endParaRPr lang="en-US"/>
          </a:p>
        </p:txBody>
      </p:sp>
    </p:spTree>
    <p:extLst>
      <p:ext uri="{BB962C8B-B14F-4D97-AF65-F5344CB8AC3E}">
        <p14:creationId xmlns:p14="http://schemas.microsoft.com/office/powerpoint/2010/main" val="407279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Rational analysis: </a:t>
            </a:r>
            <a:r>
              <a:rPr lang="en-US" dirty="0">
                <a:sym typeface="Wingdings" pitchFamily="2" charset="2"/>
              </a:rPr>
              <a:t>“</a:t>
            </a:r>
            <a:r>
              <a:rPr lang="en-US" dirty="0"/>
              <a:t>explain the function and purpose of cognitive processes” </a:t>
            </a:r>
          </a:p>
          <a:p>
            <a:endParaRPr lang="en-US" dirty="0"/>
          </a:p>
        </p:txBody>
      </p:sp>
      <p:sp>
        <p:nvSpPr>
          <p:cNvPr id="4" name="Slide Number Placeholder 3"/>
          <p:cNvSpPr>
            <a:spLocks noGrp="1"/>
          </p:cNvSpPr>
          <p:nvPr>
            <p:ph type="sldNum" sz="quarter" idx="5"/>
          </p:nvPr>
        </p:nvSpPr>
        <p:spPr/>
        <p:txBody>
          <a:bodyPr/>
          <a:lstStyle/>
          <a:p>
            <a:fld id="{22195793-54DD-EE46-90FF-B5E2E68D1284}" type="slidenum">
              <a:rPr lang="en-US" smtClean="0"/>
              <a:t>21</a:t>
            </a:fld>
            <a:endParaRPr lang="en-US"/>
          </a:p>
        </p:txBody>
      </p:sp>
    </p:spTree>
    <p:extLst>
      <p:ext uri="{BB962C8B-B14F-4D97-AF65-F5344CB8AC3E}">
        <p14:creationId xmlns:p14="http://schemas.microsoft.com/office/powerpoint/2010/main" val="56600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055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086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4542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271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0344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brief overview of what will happen during the study. [CLICK] At the beginning of every trial, your child will see an exciting rotating star, which we call the ‘attention-getter’, because we use it to get your child’s attention.   [CLICK] Then, we will show a video of some animated creatures, like this guy here, reach another object. This video will repeat until your child looks away for three seconds, and we’ll give you more instructions in just a bit on how to indicate when your child has looked away. If your child hasn’t looked away for 60 seconds, the video will end automatically. [CLICK] These two videos, the attention getter and the video of the animated creature, together form one trial. We’ll have a total of about 10-14 trials. We’ll ask you after that whether you and your child are up for another four trials, depending on how you two are feeling. [CLICK] In either case, the experiment should take somewhere between 7 and 12 minutes. Of course you can pause or stop the experiment at any time.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571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brief overview of what will happen during the study. [CLICK] At the beginning of every trial, your child will see an exciting rotating star, which we call the ‘attention-getter’, because we use it to get your child’s attention.   [CLICK] Then, we will show a video of some animated creatures, like this guy here, reach another object. This video will repeat for about 60 seconds. [CLICK] These two videos, the attention getter and the video of the animated creature, together form one trial. We’ll have a total of eight trials. We’ll ask you after that whether you and your child are up for another four trials, depending on how you two are feeling. [CLICK] In either case, the experiment should take somewhere between 8 and 12 minutes.</a:t>
            </a:r>
          </a:p>
        </p:txBody>
      </p:sp>
    </p:spTree>
    <p:extLst>
      <p:ext uri="{BB962C8B-B14F-4D97-AF65-F5344CB8AC3E}">
        <p14:creationId xmlns:p14="http://schemas.microsoft.com/office/powerpoint/2010/main" val="320922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t>
            </a:r>
            <a:r>
              <a:rPr lang="en-US" dirty="0" err="1"/>
              <a:t>shari</a:t>
            </a:r>
            <a:r>
              <a:rPr lang="en-US" dirty="0"/>
              <a:t> about if she counts up LT until </a:t>
            </a:r>
            <a:r>
              <a:rPr lang="en-US" dirty="0" err="1"/>
              <a:t>crierion</a:t>
            </a:r>
            <a:r>
              <a:rPr lang="en-US" dirty="0"/>
              <a:t> or take </a:t>
            </a:r>
          </a:p>
        </p:txBody>
      </p:sp>
      <p:sp>
        <p:nvSpPr>
          <p:cNvPr id="4" name="Slide Number Placeholder 3"/>
          <p:cNvSpPr>
            <a:spLocks noGrp="1"/>
          </p:cNvSpPr>
          <p:nvPr>
            <p:ph type="sldNum" sz="quarter" idx="5"/>
          </p:nvPr>
        </p:nvSpPr>
        <p:spPr/>
        <p:txBody>
          <a:bodyPr/>
          <a:lstStyle/>
          <a:p>
            <a:fld id="{22195793-54DD-EE46-90FF-B5E2E68D1284}" type="slidenum">
              <a:rPr lang="en-US" smtClean="0"/>
              <a:t>12</a:t>
            </a:fld>
            <a:endParaRPr lang="en-US"/>
          </a:p>
        </p:txBody>
      </p:sp>
    </p:spTree>
    <p:extLst>
      <p:ext uri="{BB962C8B-B14F-4D97-AF65-F5344CB8AC3E}">
        <p14:creationId xmlns:p14="http://schemas.microsoft.com/office/powerpoint/2010/main" val="325151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6D73-FB4C-9747-899D-4E656620AE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C3524C-AFC3-F749-BAB8-DC92F4C36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B8AAC2-7F5E-4A4D-8B37-50022359A26A}"/>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FBEAD388-7E8C-F048-AE65-3A50699C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0D8FB-5733-C348-961C-19C1B25D2873}"/>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427346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763-D0D5-C845-AFAC-1D5DBF90A7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CDC50-4E58-0A42-8272-6D40F1C5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C4B42-31F9-A54F-99F4-E8207B39EDD5}"/>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48E6C6DF-5D1C-EF47-B2D2-CDBBE5D78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F5C98-7BD4-744B-915A-442FE0F7C17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236775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1A779-FBC6-E349-ACEF-FD132308B7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B87837-B624-D44F-930F-6C0023C0DE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5F058-2945-3840-9D22-16CDA8EA7ADC}"/>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376DF26C-1298-E04D-B927-F200171F8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60DFE-F845-5241-988A-FA79BEC79E78}"/>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38904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6359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E21B-2A85-F648-8404-861D2FBD60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CBB7A3-84B8-9F42-BF20-08CF35213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0D8EF-3C9D-0A48-9F83-37B8B25349B2}"/>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06D88FEC-4242-0646-9778-B05E49006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5758B-CBFE-6D46-B583-EABA3967864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0906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E802-EBD0-5C4E-86CC-CE02583EE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0F7961-43B3-6140-9AB6-F3F518E9E9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ADE238-CC92-4E4B-9247-6C87E1E5402A}"/>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E64A3008-F178-C748-8A5C-D28706E2E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EE643-C0BC-AA46-8964-62F2556E89A7}"/>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76416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C2AA-AF37-5E4F-AC98-044C2745C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16B3B-4EA3-4044-8472-B036BF2A7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D2B026-597F-F442-B623-7517507E94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621AD0-358A-AE46-90BF-9986F032920E}"/>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6" name="Footer Placeholder 5">
            <a:extLst>
              <a:ext uri="{FF2B5EF4-FFF2-40B4-BE49-F238E27FC236}">
                <a16:creationId xmlns:a16="http://schemas.microsoft.com/office/drawing/2014/main" id="{297DF9CE-A9D1-B947-9D8F-EB7658494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AFFF9-D6A1-FF42-9A63-7E8423925333}"/>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17381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BFD3-16A6-AE42-8DD6-37ECC2074B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C1064B-0096-8640-BC9C-B1B05F757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86236-639F-1E49-9599-3DE9C3AE2D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FA64C2-2C3F-D84F-B49B-1AC885A67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F38F7-2103-A94A-BE5B-5D588B9D6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9873EB-EE01-2C45-A179-67E5FA2280FF}"/>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8" name="Footer Placeholder 7">
            <a:extLst>
              <a:ext uri="{FF2B5EF4-FFF2-40B4-BE49-F238E27FC236}">
                <a16:creationId xmlns:a16="http://schemas.microsoft.com/office/drawing/2014/main" id="{56BC3E02-8EC3-2944-A6A6-D2D03050A3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029003-AE7C-DA48-BF6A-B81911AAB8B2}"/>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56187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6BC0-AF2D-374C-B94F-107028163B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F8F8F5-2332-904E-B51F-190EFD6B736A}"/>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4" name="Footer Placeholder 3">
            <a:extLst>
              <a:ext uri="{FF2B5EF4-FFF2-40B4-BE49-F238E27FC236}">
                <a16:creationId xmlns:a16="http://schemas.microsoft.com/office/drawing/2014/main" id="{79A4FF77-81D7-3040-874F-0B1D3EE8D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EC5A1C-3079-C440-B326-D973FAF8DF0C}"/>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164268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07CEC-3CC7-E744-90A6-FC039E5B135E}"/>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3" name="Footer Placeholder 2">
            <a:extLst>
              <a:ext uri="{FF2B5EF4-FFF2-40B4-BE49-F238E27FC236}">
                <a16:creationId xmlns:a16="http://schemas.microsoft.com/office/drawing/2014/main" id="{A3B0AD89-6445-D54B-B8CC-CE12E16BBD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A07E4C-8C01-F74C-80D2-F0A848AF7A2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89763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4954-7367-574D-9EE8-D9120611B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8EB589-E2B5-A742-BB0D-A861EE9C1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29F8A-B4D8-EE43-BF15-5E44588FF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D39C3-A46D-1544-847D-C844296C5604}"/>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6" name="Footer Placeholder 5">
            <a:extLst>
              <a:ext uri="{FF2B5EF4-FFF2-40B4-BE49-F238E27FC236}">
                <a16:creationId xmlns:a16="http://schemas.microsoft.com/office/drawing/2014/main" id="{5D425CD9-89A1-954E-B356-56262DCE1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7969E-5F14-434C-9CA3-1E04A6AD3C8E}"/>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24248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F9FC-4BBA-5D43-A3B8-AAA243822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3ABBBB-32EC-C742-9944-BF2187F65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5662-7FC6-9C4A-81BB-7169147E8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E416-C966-9544-B96A-84AE02B08670}"/>
              </a:ext>
            </a:extLst>
          </p:cNvPr>
          <p:cNvSpPr>
            <a:spLocks noGrp="1"/>
          </p:cNvSpPr>
          <p:nvPr>
            <p:ph type="dt" sz="half" idx="10"/>
          </p:nvPr>
        </p:nvSpPr>
        <p:spPr/>
        <p:txBody>
          <a:bodyPr/>
          <a:lstStyle/>
          <a:p>
            <a:fld id="{4ACF5923-6164-5442-8A2C-F34D0A5C6E5C}" type="datetimeFigureOut">
              <a:rPr lang="en-US" smtClean="0"/>
              <a:t>7/4/21</a:t>
            </a:fld>
            <a:endParaRPr lang="en-US"/>
          </a:p>
        </p:txBody>
      </p:sp>
      <p:sp>
        <p:nvSpPr>
          <p:cNvPr id="6" name="Footer Placeholder 5">
            <a:extLst>
              <a:ext uri="{FF2B5EF4-FFF2-40B4-BE49-F238E27FC236}">
                <a16:creationId xmlns:a16="http://schemas.microsoft.com/office/drawing/2014/main" id="{EBD0DA87-DC6B-4C4A-BAC1-C2F6ACF6F8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C0440-80F7-7344-91FB-6FD9F02E2AAE}"/>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83598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004AF5-2B82-4741-A078-629B51C82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426174-9D50-D741-84B5-DE95581A1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E1E94-8F45-134F-B76E-C25E44B8C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F5923-6164-5442-8A2C-F34D0A5C6E5C}" type="datetimeFigureOut">
              <a:rPr lang="en-US" smtClean="0"/>
              <a:t>7/4/21</a:t>
            </a:fld>
            <a:endParaRPr lang="en-US"/>
          </a:p>
        </p:txBody>
      </p:sp>
      <p:sp>
        <p:nvSpPr>
          <p:cNvPr id="5" name="Footer Placeholder 4">
            <a:extLst>
              <a:ext uri="{FF2B5EF4-FFF2-40B4-BE49-F238E27FC236}">
                <a16:creationId xmlns:a16="http://schemas.microsoft.com/office/drawing/2014/main" id="{B13B1235-29F4-844C-A120-D7F599BC5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18042E-27EC-084F-9F89-FCAFCF8D5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08091-B11D-ED45-9DA5-1CEEE5D14CC1}" type="slidenum">
              <a:rPr lang="en-US" smtClean="0"/>
              <a:t>‹#›</a:t>
            </a:fld>
            <a:endParaRPr lang="en-US"/>
          </a:p>
        </p:txBody>
      </p:sp>
    </p:spTree>
    <p:extLst>
      <p:ext uri="{BB962C8B-B14F-4D97-AF65-F5344CB8AC3E}">
        <p14:creationId xmlns:p14="http://schemas.microsoft.com/office/powerpoint/2010/main" val="2676833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25.xml"/><Relationship Id="rId3" Type="http://schemas.openxmlformats.org/officeDocument/2006/relationships/image" Target="../media/image1.png"/><Relationship Id="rId7" Type="http://schemas.openxmlformats.org/officeDocument/2006/relationships/customXml" Target="../ink/ink24.xml"/><Relationship Id="rId12"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customXml" Target="../ink/ink23.xml"/><Relationship Id="rId10" Type="http://schemas.openxmlformats.org/officeDocument/2006/relationships/image" Target="../media/image7.sv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28.xml"/><Relationship Id="rId3" Type="http://schemas.openxmlformats.org/officeDocument/2006/relationships/image" Target="../media/image1.png"/><Relationship Id="rId7" Type="http://schemas.openxmlformats.org/officeDocument/2006/relationships/customXml" Target="../ink/ink27.xml"/><Relationship Id="rId12"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customXml" Target="../ink/ink26.xml"/><Relationship Id="rId10" Type="http://schemas.openxmlformats.org/officeDocument/2006/relationships/image" Target="../media/image7.sv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34.xml"/><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140.png"/><Relationship Id="rId17" Type="http://schemas.openxmlformats.org/officeDocument/2006/relationships/customXml" Target="../ink/ink36.xml"/><Relationship Id="rId2" Type="http://schemas.openxmlformats.org/officeDocument/2006/relationships/notesSlide" Target="../notesSlides/notesSlide10.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customXml" Target="../ink/ink33.xml"/><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image" Target="../media/image130.png"/><Relationship Id="rId4" Type="http://schemas.openxmlformats.org/officeDocument/2006/relationships/image" Target="../media/image10.png"/><Relationship Id="rId9" Type="http://schemas.openxmlformats.org/officeDocument/2006/relationships/customXml" Target="../ink/ink32.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2.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140.png"/><Relationship Id="rId17" Type="http://schemas.openxmlformats.org/officeDocument/2006/relationships/customXml" Target="../ink/ink44.xml"/><Relationship Id="rId2" Type="http://schemas.openxmlformats.org/officeDocument/2006/relationships/notesSlide" Target="../notesSlides/notesSlide11.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130.png"/><Relationship Id="rId4" Type="http://schemas.openxmlformats.org/officeDocument/2006/relationships/image" Target="../media/image10.png"/><Relationship Id="rId9" Type="http://schemas.openxmlformats.org/officeDocument/2006/relationships/customXml" Target="../ink/ink40.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3.png"/><Relationship Id="rId10" Type="http://schemas.openxmlformats.org/officeDocument/2006/relationships/customXml" Target="../ink/ink3.xml"/><Relationship Id="rId4" Type="http://schemas.openxmlformats.org/officeDocument/2006/relationships/image" Target="../media/image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customXml" Target="../ink/ink5.xml"/><Relationship Id="rId11" Type="http://schemas.openxmlformats.org/officeDocument/2006/relationships/customXml" Target="../ink/ink8.xml"/><Relationship Id="rId5" Type="http://schemas.openxmlformats.org/officeDocument/2006/relationships/image" Target="../media/image3.png"/><Relationship Id="rId10" Type="http://schemas.openxmlformats.org/officeDocument/2006/relationships/customXml" Target="../ink/ink7.xml"/><Relationship Id="rId4" Type="http://schemas.openxmlformats.org/officeDocument/2006/relationships/image" Target="../media/image2.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10.xml"/><Relationship Id="rId11" Type="http://schemas.openxmlformats.org/officeDocument/2006/relationships/customXml" Target="../ink/ink13.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14.xml"/><Relationship Id="rId11" Type="http://schemas.openxmlformats.org/officeDocument/2006/relationships/customXml" Target="../ink/ink17.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customXml" Target="../ink/ink22.xml"/><Relationship Id="rId1" Type="http://schemas.openxmlformats.org/officeDocument/2006/relationships/slideLayout" Target="../slideLayouts/slideLayout12.xml"/><Relationship Id="rId6" Type="http://schemas.openxmlformats.org/officeDocument/2006/relationships/customXml" Target="../ink/ink18.xml"/><Relationship Id="rId11" Type="http://schemas.openxmlformats.org/officeDocument/2006/relationships/customXml" Target="../ink/ink21.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05BA-7D69-8441-82C5-D48770CB82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F0BB05A-D4B9-9546-8B7F-9D5285DE5D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254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5556000" y="1803096"/>
            <a:ext cx="2174783" cy="1538208"/>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4"/>
          <a:stretch>
            <a:fillRect/>
          </a:stretch>
        </p:blipFill>
        <p:spPr>
          <a:xfrm>
            <a:off x="2692114" y="1757096"/>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5966808" y="3441925"/>
            <a:ext cx="2432871" cy="923330"/>
          </a:xfrm>
          <a:prstGeom prst="rect">
            <a:avLst/>
          </a:prstGeom>
          <a:noFill/>
        </p:spPr>
        <p:txBody>
          <a:bodyPr wrap="square" rtlCol="0">
            <a:spAutoFit/>
          </a:bodyPr>
          <a:lstStyle/>
          <a:p>
            <a:r>
              <a:rPr lang="en-US" b="1" dirty="0"/>
              <a:t>until your child looks away for three seconds</a:t>
            </a:r>
          </a:p>
          <a:p>
            <a:r>
              <a:rPr lang="en-US" b="1" dirty="0"/>
              <a:t>(max. 60 seconds)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7343419" y="1166569"/>
            <a:ext cx="896398" cy="864101"/>
            <a:chOff x="9742730" y="930174"/>
            <a:chExt cx="669240" cy="597600"/>
          </a:xfrm>
        </p:grpSpPr>
        <mc:AlternateContent xmlns:mc="http://schemas.openxmlformats.org/markup-compatibility/2006">
          <mc:Choice xmlns:p14="http://schemas.microsoft.com/office/powerpoint/2010/main" Requires="p14">
            <p:contentPart p14:bwMode="auto" r:id="rId5">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6"/>
                <a:stretch>
                  <a:fillRect/>
                </a:stretch>
              </p:blipFill>
              <p:spPr>
                <a:xfrm>
                  <a:off x="9796852" y="924200"/>
                  <a:ext cx="621568" cy="60979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8"/>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7884148" y="797237"/>
            <a:ext cx="1639908" cy="369332"/>
          </a:xfrm>
          <a:prstGeom prst="rect">
            <a:avLst/>
          </a:prstGeom>
          <a:noFill/>
        </p:spPr>
        <p:txBody>
          <a:bodyPr wrap="square" rtlCol="0">
            <a:spAutoFit/>
          </a:bodyPr>
          <a:lstStyle/>
          <a:p>
            <a:r>
              <a:rPr lang="en-US" dirty="0"/>
              <a:t>Repeats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3244" y="1732047"/>
            <a:ext cx="518958" cy="518958"/>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2934673" y="1361588"/>
            <a:ext cx="2332359" cy="369332"/>
          </a:xfrm>
          <a:prstGeom prst="rect">
            <a:avLst/>
          </a:prstGeom>
        </p:spPr>
        <p:txBody>
          <a:bodyPr wrap="square">
            <a:spAutoFit/>
          </a:bodyPr>
          <a:lstStyle/>
          <a:p>
            <a:r>
              <a:rPr lang="en-US" b="1" dirty="0"/>
              <a:t>attention getter</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2709" y="3461419"/>
            <a:ext cx="555180" cy="563386"/>
          </a:xfrm>
          <a:prstGeom prst="rect">
            <a:avLst/>
          </a:prstGeom>
        </p:spPr>
      </p:pic>
      <mc:AlternateContent xmlns:mc="http://schemas.openxmlformats.org/markup-compatibility/2006">
        <mc:Choice xmlns:p14="http://schemas.microsoft.com/office/powerpoint/2010/main" Requires="p14">
          <p:contentPart p14:bwMode="auto" r:id="rId13">
            <p14:nvContentPartPr>
              <p14:cNvPr id="2" name="Ink 1">
                <a:extLst>
                  <a:ext uri="{FF2B5EF4-FFF2-40B4-BE49-F238E27FC236}">
                    <a16:creationId xmlns:a16="http://schemas.microsoft.com/office/drawing/2014/main" id="{C5B1C32F-AC67-E846-8EC0-9D21F7B4D619}"/>
                  </a:ext>
                </a:extLst>
              </p14:cNvPr>
              <p14:cNvContentPartPr/>
              <p14:nvPr/>
            </p14:nvContentPartPr>
            <p14:xfrm>
              <a:off x="2473560" y="4144920"/>
              <a:ext cx="5947200" cy="881640"/>
            </p14:xfrm>
          </p:contentPart>
        </mc:Choice>
        <mc:Fallback>
          <p:pic>
            <p:nvPicPr>
              <p:cNvPr id="2" name="Ink 1">
                <a:extLst>
                  <a:ext uri="{FF2B5EF4-FFF2-40B4-BE49-F238E27FC236}">
                    <a16:creationId xmlns:a16="http://schemas.microsoft.com/office/drawing/2014/main" id="{C5B1C32F-AC67-E846-8EC0-9D21F7B4D619}"/>
                  </a:ext>
                </a:extLst>
              </p:cNvPr>
              <p:cNvPicPr/>
              <p:nvPr/>
            </p:nvPicPr>
            <p:blipFill>
              <a:blip r:embed="rId14"/>
              <a:stretch>
                <a:fillRect/>
              </a:stretch>
            </p:blipFill>
            <p:spPr>
              <a:xfrm>
                <a:off x="2464560" y="4135920"/>
                <a:ext cx="5964840" cy="899280"/>
              </a:xfrm>
              <a:prstGeom prst="rect">
                <a:avLst/>
              </a:prstGeom>
            </p:spPr>
          </p:pic>
        </mc:Fallback>
      </mc:AlternateContent>
      <p:sp>
        <p:nvSpPr>
          <p:cNvPr id="5" name="TextBox 4">
            <a:extLst>
              <a:ext uri="{FF2B5EF4-FFF2-40B4-BE49-F238E27FC236}">
                <a16:creationId xmlns:a16="http://schemas.microsoft.com/office/drawing/2014/main" id="{8A596B72-CA15-FA46-A62A-23E4F676F8B8}"/>
              </a:ext>
            </a:extLst>
          </p:cNvPr>
          <p:cNvSpPr txBox="1"/>
          <p:nvPr/>
        </p:nvSpPr>
        <p:spPr>
          <a:xfrm>
            <a:off x="4641091" y="5038486"/>
            <a:ext cx="1537600" cy="461665"/>
          </a:xfrm>
          <a:prstGeom prst="rect">
            <a:avLst/>
          </a:prstGeom>
          <a:noFill/>
        </p:spPr>
        <p:txBody>
          <a:bodyPr wrap="none" rtlCol="0">
            <a:spAutoFit/>
          </a:bodyPr>
          <a:lstStyle/>
          <a:p>
            <a:r>
              <a:rPr lang="en-US" sz="2400" b="1" dirty="0"/>
              <a:t>ONE TRIAL</a:t>
            </a:r>
          </a:p>
        </p:txBody>
      </p:sp>
      <p:cxnSp>
        <p:nvCxnSpPr>
          <p:cNvPr id="35" name="Straight Arrow Connector 34">
            <a:extLst>
              <a:ext uri="{FF2B5EF4-FFF2-40B4-BE49-F238E27FC236}">
                <a16:creationId xmlns:a16="http://schemas.microsoft.com/office/drawing/2014/main" id="{64DEC888-02B6-E241-8206-302B346749E3}"/>
              </a:ext>
            </a:extLst>
          </p:cNvPr>
          <p:cNvCxnSpPr>
            <a:cxnSpLocks/>
          </p:cNvCxnSpPr>
          <p:nvPr/>
        </p:nvCxnSpPr>
        <p:spPr>
          <a:xfrm>
            <a:off x="6253844" y="5269319"/>
            <a:ext cx="779093" cy="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9D19BB-4FF9-A54D-B3FE-7481074B120E}"/>
              </a:ext>
            </a:extLst>
          </p:cNvPr>
          <p:cNvSpPr txBox="1"/>
          <p:nvPr/>
        </p:nvSpPr>
        <p:spPr>
          <a:xfrm>
            <a:off x="7183244" y="5089189"/>
            <a:ext cx="2454775" cy="369332"/>
          </a:xfrm>
          <a:prstGeom prst="rect">
            <a:avLst/>
          </a:prstGeom>
          <a:noFill/>
        </p:spPr>
        <p:txBody>
          <a:bodyPr wrap="none" rtlCol="0">
            <a:spAutoFit/>
          </a:bodyPr>
          <a:lstStyle/>
          <a:p>
            <a:r>
              <a:rPr lang="en-US" b="1" u="sng" dirty="0"/>
              <a:t>Total: about 10-14 trials</a:t>
            </a:r>
          </a:p>
        </p:txBody>
      </p:sp>
      <p:sp>
        <p:nvSpPr>
          <p:cNvPr id="39" name="TextBox 38">
            <a:extLst>
              <a:ext uri="{FF2B5EF4-FFF2-40B4-BE49-F238E27FC236}">
                <a16:creationId xmlns:a16="http://schemas.microsoft.com/office/drawing/2014/main" id="{B7070C1F-A1E7-1B43-933B-84C50EEAE08F}"/>
              </a:ext>
            </a:extLst>
          </p:cNvPr>
          <p:cNvSpPr txBox="1"/>
          <p:nvPr/>
        </p:nvSpPr>
        <p:spPr>
          <a:xfrm>
            <a:off x="7126844" y="5477514"/>
            <a:ext cx="1929118" cy="369332"/>
          </a:xfrm>
          <a:prstGeom prst="rect">
            <a:avLst/>
          </a:prstGeom>
          <a:noFill/>
        </p:spPr>
        <p:txBody>
          <a:bodyPr wrap="none" rtlCol="0">
            <a:spAutoFit/>
          </a:bodyPr>
          <a:lstStyle/>
          <a:p>
            <a:r>
              <a:rPr lang="en-US" b="1" dirty="0"/>
              <a:t> = 7 - 12 minutes *</a:t>
            </a:r>
          </a:p>
        </p:txBody>
      </p:sp>
      <p:sp>
        <p:nvSpPr>
          <p:cNvPr id="9" name="Rectangle 8">
            <a:extLst>
              <a:ext uri="{FF2B5EF4-FFF2-40B4-BE49-F238E27FC236}">
                <a16:creationId xmlns:a16="http://schemas.microsoft.com/office/drawing/2014/main" id="{9C231ACC-5AE7-C340-B5AF-1FCCAEE5DD32}"/>
              </a:ext>
            </a:extLst>
          </p:cNvPr>
          <p:cNvSpPr/>
          <p:nvPr/>
        </p:nvSpPr>
        <p:spPr>
          <a:xfrm>
            <a:off x="9788326" y="5080778"/>
            <a:ext cx="2051267" cy="369332"/>
          </a:xfrm>
          <a:prstGeom prst="rect">
            <a:avLst/>
          </a:prstGeom>
        </p:spPr>
        <p:txBody>
          <a:bodyPr wrap="none">
            <a:spAutoFit/>
          </a:bodyPr>
          <a:lstStyle/>
          <a:p>
            <a:r>
              <a:rPr lang="en-US" dirty="0"/>
              <a:t>(+ 4 optional trials) </a:t>
            </a:r>
          </a:p>
        </p:txBody>
      </p:sp>
      <p:sp>
        <p:nvSpPr>
          <p:cNvPr id="40" name="TextBox 39">
            <a:extLst>
              <a:ext uri="{FF2B5EF4-FFF2-40B4-BE49-F238E27FC236}">
                <a16:creationId xmlns:a16="http://schemas.microsoft.com/office/drawing/2014/main" id="{565B0A0D-A7E9-8747-9B68-DF4AEDD52788}"/>
              </a:ext>
            </a:extLst>
          </p:cNvPr>
          <p:cNvSpPr txBox="1"/>
          <p:nvPr/>
        </p:nvSpPr>
        <p:spPr>
          <a:xfrm>
            <a:off x="399706" y="5864060"/>
            <a:ext cx="3395875" cy="923330"/>
          </a:xfrm>
          <a:prstGeom prst="rect">
            <a:avLst/>
          </a:prstGeom>
          <a:noFill/>
        </p:spPr>
        <p:txBody>
          <a:bodyPr wrap="square" rtlCol="0">
            <a:spAutoFit/>
          </a:bodyPr>
          <a:lstStyle/>
          <a:p>
            <a:r>
              <a:rPr lang="en-US" dirty="0"/>
              <a:t>* you can pause (press “p”) or stop (press esc-key) the study at any point. </a:t>
            </a:r>
          </a:p>
        </p:txBody>
      </p:sp>
    </p:spTree>
    <p:extLst>
      <p:ext uri="{BB962C8B-B14F-4D97-AF65-F5344CB8AC3E}">
        <p14:creationId xmlns:p14="http://schemas.microsoft.com/office/powerpoint/2010/main" val="25103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2" grpId="0"/>
      <p:bldP spid="3" grpId="0"/>
      <p:bldP spid="5" grpId="0"/>
      <p:bldP spid="37" grpId="0"/>
      <p:bldP spid="39" grpId="0"/>
      <p:bldP spid="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5980800" y="1889496"/>
            <a:ext cx="2174783" cy="1538208"/>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4"/>
          <a:stretch>
            <a:fillRect/>
          </a:stretch>
        </p:blipFill>
        <p:spPr>
          <a:xfrm>
            <a:off x="3116914" y="1843496"/>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6412689" y="3644846"/>
            <a:ext cx="2432871" cy="369332"/>
          </a:xfrm>
          <a:prstGeom prst="rect">
            <a:avLst/>
          </a:prstGeom>
          <a:noFill/>
        </p:spPr>
        <p:txBody>
          <a:bodyPr wrap="square" rtlCol="0">
            <a:spAutoFit/>
          </a:bodyPr>
          <a:lstStyle/>
          <a:p>
            <a:r>
              <a:rPr lang="en-US" b="1" dirty="0"/>
              <a:t>60 seconds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7768219" y="1252969"/>
            <a:ext cx="896398" cy="864101"/>
            <a:chOff x="9742730" y="930174"/>
            <a:chExt cx="669240" cy="597600"/>
          </a:xfrm>
        </p:grpSpPr>
        <mc:AlternateContent xmlns:mc="http://schemas.openxmlformats.org/markup-compatibility/2006">
          <mc:Choice xmlns:p14="http://schemas.microsoft.com/office/powerpoint/2010/main" Requires="p14">
            <p:contentPart p14:bwMode="auto" r:id="rId5">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6"/>
                <a:stretch>
                  <a:fillRect/>
                </a:stretch>
              </p:blipFill>
              <p:spPr>
                <a:xfrm>
                  <a:off x="9796852" y="924200"/>
                  <a:ext cx="621568" cy="60979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8"/>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8308948" y="883637"/>
            <a:ext cx="1639908" cy="369332"/>
          </a:xfrm>
          <a:prstGeom prst="rect">
            <a:avLst/>
          </a:prstGeom>
          <a:noFill/>
        </p:spPr>
        <p:txBody>
          <a:bodyPr wrap="square" rtlCol="0">
            <a:spAutoFit/>
          </a:bodyPr>
          <a:lstStyle/>
          <a:p>
            <a:r>
              <a:rPr lang="en-US" dirty="0"/>
              <a:t>Repeats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8044" y="1818447"/>
            <a:ext cx="518958" cy="518958"/>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3359473" y="1447988"/>
            <a:ext cx="2332359" cy="369332"/>
          </a:xfrm>
          <a:prstGeom prst="rect">
            <a:avLst/>
          </a:prstGeom>
        </p:spPr>
        <p:txBody>
          <a:bodyPr wrap="square">
            <a:spAutoFit/>
          </a:bodyPr>
          <a:lstStyle/>
          <a:p>
            <a:r>
              <a:rPr lang="en-US" b="1" dirty="0"/>
              <a:t>attention getter</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7509" y="3547819"/>
            <a:ext cx="555180" cy="563386"/>
          </a:xfrm>
          <a:prstGeom prst="rect">
            <a:avLst/>
          </a:prstGeom>
        </p:spPr>
      </p:pic>
      <mc:AlternateContent xmlns:mc="http://schemas.openxmlformats.org/markup-compatibility/2006">
        <mc:Choice xmlns:p14="http://schemas.microsoft.com/office/powerpoint/2010/main" Requires="p14">
          <p:contentPart p14:bwMode="auto" r:id="rId13">
            <p14:nvContentPartPr>
              <p14:cNvPr id="2" name="Ink 1">
                <a:extLst>
                  <a:ext uri="{FF2B5EF4-FFF2-40B4-BE49-F238E27FC236}">
                    <a16:creationId xmlns:a16="http://schemas.microsoft.com/office/drawing/2014/main" id="{C5B1C32F-AC67-E846-8EC0-9D21F7B4D619}"/>
                  </a:ext>
                </a:extLst>
              </p14:cNvPr>
              <p14:cNvContentPartPr/>
              <p14:nvPr/>
            </p14:nvContentPartPr>
            <p14:xfrm>
              <a:off x="2898360" y="4231320"/>
              <a:ext cx="5947200" cy="881640"/>
            </p14:xfrm>
          </p:contentPart>
        </mc:Choice>
        <mc:Fallback>
          <p:pic>
            <p:nvPicPr>
              <p:cNvPr id="2" name="Ink 1">
                <a:extLst>
                  <a:ext uri="{FF2B5EF4-FFF2-40B4-BE49-F238E27FC236}">
                    <a16:creationId xmlns:a16="http://schemas.microsoft.com/office/drawing/2014/main" id="{C5B1C32F-AC67-E846-8EC0-9D21F7B4D619}"/>
                  </a:ext>
                </a:extLst>
              </p:cNvPr>
              <p:cNvPicPr/>
              <p:nvPr/>
            </p:nvPicPr>
            <p:blipFill>
              <a:blip r:embed="rId14"/>
              <a:stretch>
                <a:fillRect/>
              </a:stretch>
            </p:blipFill>
            <p:spPr>
              <a:xfrm>
                <a:off x="2889360" y="4222320"/>
                <a:ext cx="5964840" cy="899280"/>
              </a:xfrm>
              <a:prstGeom prst="rect">
                <a:avLst/>
              </a:prstGeom>
            </p:spPr>
          </p:pic>
        </mc:Fallback>
      </mc:AlternateContent>
      <p:sp>
        <p:nvSpPr>
          <p:cNvPr id="5" name="TextBox 4">
            <a:extLst>
              <a:ext uri="{FF2B5EF4-FFF2-40B4-BE49-F238E27FC236}">
                <a16:creationId xmlns:a16="http://schemas.microsoft.com/office/drawing/2014/main" id="{8A596B72-CA15-FA46-A62A-23E4F676F8B8}"/>
              </a:ext>
            </a:extLst>
          </p:cNvPr>
          <p:cNvSpPr txBox="1"/>
          <p:nvPr/>
        </p:nvSpPr>
        <p:spPr>
          <a:xfrm>
            <a:off x="5065891" y="5124886"/>
            <a:ext cx="1537600" cy="461665"/>
          </a:xfrm>
          <a:prstGeom prst="rect">
            <a:avLst/>
          </a:prstGeom>
          <a:noFill/>
        </p:spPr>
        <p:txBody>
          <a:bodyPr wrap="none" rtlCol="0">
            <a:spAutoFit/>
          </a:bodyPr>
          <a:lstStyle/>
          <a:p>
            <a:r>
              <a:rPr lang="en-US" sz="2400" b="1" dirty="0"/>
              <a:t>ONE TRIAL</a:t>
            </a:r>
          </a:p>
        </p:txBody>
      </p:sp>
      <p:cxnSp>
        <p:nvCxnSpPr>
          <p:cNvPr id="35" name="Straight Arrow Connector 34">
            <a:extLst>
              <a:ext uri="{FF2B5EF4-FFF2-40B4-BE49-F238E27FC236}">
                <a16:creationId xmlns:a16="http://schemas.microsoft.com/office/drawing/2014/main" id="{64DEC888-02B6-E241-8206-302B346749E3}"/>
              </a:ext>
            </a:extLst>
          </p:cNvPr>
          <p:cNvCxnSpPr>
            <a:cxnSpLocks/>
          </p:cNvCxnSpPr>
          <p:nvPr/>
        </p:nvCxnSpPr>
        <p:spPr>
          <a:xfrm>
            <a:off x="6678644" y="5355719"/>
            <a:ext cx="779093" cy="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9D19BB-4FF9-A54D-B3FE-7481074B120E}"/>
              </a:ext>
            </a:extLst>
          </p:cNvPr>
          <p:cNvSpPr txBox="1"/>
          <p:nvPr/>
        </p:nvSpPr>
        <p:spPr>
          <a:xfrm>
            <a:off x="7608044" y="5175589"/>
            <a:ext cx="1416029" cy="369332"/>
          </a:xfrm>
          <a:prstGeom prst="rect">
            <a:avLst/>
          </a:prstGeom>
          <a:noFill/>
        </p:spPr>
        <p:txBody>
          <a:bodyPr wrap="none" rtlCol="0">
            <a:spAutoFit/>
          </a:bodyPr>
          <a:lstStyle/>
          <a:p>
            <a:r>
              <a:rPr lang="en-US" b="1" u="sng" dirty="0"/>
              <a:t>Total: 8 trials</a:t>
            </a:r>
          </a:p>
        </p:txBody>
      </p:sp>
      <p:sp>
        <p:nvSpPr>
          <p:cNvPr id="16" name="TextBox 15">
            <a:extLst>
              <a:ext uri="{FF2B5EF4-FFF2-40B4-BE49-F238E27FC236}">
                <a16:creationId xmlns:a16="http://schemas.microsoft.com/office/drawing/2014/main" id="{8373CF72-2ACA-674C-916D-741B3A06778E}"/>
              </a:ext>
            </a:extLst>
          </p:cNvPr>
          <p:cNvSpPr txBox="1"/>
          <p:nvPr/>
        </p:nvSpPr>
        <p:spPr>
          <a:xfrm>
            <a:off x="7536937" y="5665821"/>
            <a:ext cx="1760803" cy="369332"/>
          </a:xfrm>
          <a:prstGeom prst="rect">
            <a:avLst/>
          </a:prstGeom>
          <a:noFill/>
        </p:spPr>
        <p:txBody>
          <a:bodyPr wrap="none" rtlCol="0">
            <a:spAutoFit/>
          </a:bodyPr>
          <a:lstStyle/>
          <a:p>
            <a:r>
              <a:rPr lang="en-US" b="1" i="1" dirty="0"/>
              <a:t> = 8 - 12 minutes</a:t>
            </a:r>
          </a:p>
        </p:txBody>
      </p:sp>
      <p:sp>
        <p:nvSpPr>
          <p:cNvPr id="4" name="Rectangle 3">
            <a:extLst>
              <a:ext uri="{FF2B5EF4-FFF2-40B4-BE49-F238E27FC236}">
                <a16:creationId xmlns:a16="http://schemas.microsoft.com/office/drawing/2014/main" id="{AC4DED40-A356-4846-923A-B6E6B5E8F639}"/>
              </a:ext>
            </a:extLst>
          </p:cNvPr>
          <p:cNvSpPr/>
          <p:nvPr/>
        </p:nvSpPr>
        <p:spPr>
          <a:xfrm>
            <a:off x="9029442" y="5171052"/>
            <a:ext cx="1998368" cy="369332"/>
          </a:xfrm>
          <a:prstGeom prst="rect">
            <a:avLst/>
          </a:prstGeom>
        </p:spPr>
        <p:txBody>
          <a:bodyPr wrap="none">
            <a:spAutoFit/>
          </a:bodyPr>
          <a:lstStyle/>
          <a:p>
            <a:r>
              <a:rPr lang="en-US" dirty="0"/>
              <a:t>(+ 4 optional trials)</a:t>
            </a:r>
          </a:p>
        </p:txBody>
      </p:sp>
      <p:sp>
        <p:nvSpPr>
          <p:cNvPr id="18" name="TextBox 17">
            <a:extLst>
              <a:ext uri="{FF2B5EF4-FFF2-40B4-BE49-F238E27FC236}">
                <a16:creationId xmlns:a16="http://schemas.microsoft.com/office/drawing/2014/main" id="{E03401F3-DB1F-B346-AB6B-1F5F19424605}"/>
              </a:ext>
            </a:extLst>
          </p:cNvPr>
          <p:cNvSpPr txBox="1"/>
          <p:nvPr/>
        </p:nvSpPr>
        <p:spPr>
          <a:xfrm>
            <a:off x="399706" y="5864060"/>
            <a:ext cx="3395875" cy="923330"/>
          </a:xfrm>
          <a:prstGeom prst="rect">
            <a:avLst/>
          </a:prstGeom>
          <a:noFill/>
        </p:spPr>
        <p:txBody>
          <a:bodyPr wrap="square" rtlCol="0">
            <a:spAutoFit/>
          </a:bodyPr>
          <a:lstStyle/>
          <a:p>
            <a:r>
              <a:rPr lang="en-US" dirty="0"/>
              <a:t>* you can pause (press “p”) or stop (press esc-key) the study at any point. </a:t>
            </a:r>
          </a:p>
        </p:txBody>
      </p:sp>
    </p:spTree>
    <p:extLst>
      <p:ext uri="{BB962C8B-B14F-4D97-AF65-F5344CB8AC3E}">
        <p14:creationId xmlns:p14="http://schemas.microsoft.com/office/powerpoint/2010/main" val="11388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2" grpId="0"/>
      <p:bldP spid="3" grpId="0"/>
      <p:bldP spid="5" grpId="0"/>
      <p:bldP spid="37" grpId="0"/>
      <p:bldP spid="16" grpId="0"/>
      <p:bldP spid="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9D7-2D24-7840-A8A5-02FA1A34BD0E}"/>
              </a:ext>
            </a:extLst>
          </p:cNvPr>
          <p:cNvSpPr>
            <a:spLocks noGrp="1"/>
          </p:cNvSpPr>
          <p:nvPr>
            <p:ph type="title"/>
          </p:nvPr>
        </p:nvSpPr>
        <p:spPr/>
        <p:txBody>
          <a:bodyPr>
            <a:normAutofit fontScale="90000"/>
          </a:bodyPr>
          <a:lstStyle/>
          <a:p>
            <a:r>
              <a:rPr lang="en-US" dirty="0"/>
              <a:t>Parent control instructions</a:t>
            </a:r>
          </a:p>
        </p:txBody>
      </p:sp>
      <p:pic>
        <p:nvPicPr>
          <p:cNvPr id="4" name="parent-control-prac-front" descr="parent-control-prac-front">
            <a:hlinkClick r:id="" action="ppaction://media"/>
            <a:extLst>
              <a:ext uri="{FF2B5EF4-FFF2-40B4-BE49-F238E27FC236}">
                <a16:creationId xmlns:a16="http://schemas.microsoft.com/office/drawing/2014/main" id="{68BFC15C-E7D8-D149-8B5A-F3574165FAC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4271" y="1685490"/>
            <a:ext cx="5623037" cy="3162958"/>
          </a:xfrm>
          <a:prstGeom prst="rect">
            <a:avLst/>
          </a:prstGeom>
        </p:spPr>
      </p:pic>
      <p:pic>
        <p:nvPicPr>
          <p:cNvPr id="5" name="parent-control-practice-back" descr="parent-control-practice-back">
            <a:hlinkClick r:id="" action="ppaction://media"/>
            <a:extLst>
              <a:ext uri="{FF2B5EF4-FFF2-40B4-BE49-F238E27FC236}">
                <a16:creationId xmlns:a16="http://schemas.microsoft.com/office/drawing/2014/main" id="{CC327D1B-08A1-4545-9A6A-0F010A6F6FB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47216" y="1685491"/>
            <a:ext cx="5623037" cy="3162958"/>
          </a:xfrm>
          <a:prstGeom prst="rect">
            <a:avLst/>
          </a:prstGeom>
        </p:spPr>
      </p:pic>
    </p:spTree>
    <p:extLst>
      <p:ext uri="{BB962C8B-B14F-4D97-AF65-F5344CB8AC3E}">
        <p14:creationId xmlns:p14="http://schemas.microsoft.com/office/powerpoint/2010/main" val="389069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8" name="Google Shape;288;p39"/>
          <p:cNvSpPr txBox="1">
            <a:spLocks noGrp="1"/>
          </p:cNvSpPr>
          <p:nvPr>
            <p:ph type="title"/>
          </p:nvPr>
        </p:nvSpPr>
        <p:spPr>
          <a:xfrm>
            <a:off x="5143156" y="3520657"/>
            <a:ext cx="4454330" cy="654000"/>
          </a:xfrm>
          <a:prstGeom prst="rect">
            <a:avLst/>
          </a:prstGeom>
        </p:spPr>
        <p:txBody>
          <a:bodyPr spcFirstLastPara="1" vert="horz" wrap="square" lIns="121900" tIns="121900" rIns="121900" bIns="121900" rtlCol="0" anchor="t" anchorCtr="0">
            <a:normAutofit/>
          </a:bodyPr>
          <a:lstStyle/>
          <a:p>
            <a:r>
              <a:rPr lang="en" sz="2667" dirty="0"/>
              <a:t>Block method</a:t>
            </a:r>
            <a:endParaRPr sz="2667" dirty="0"/>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305" name="Google Shape;305;p39"/>
          <p:cNvSpPr txBox="1"/>
          <p:nvPr/>
        </p:nvSpPr>
        <p:spPr>
          <a:xfrm>
            <a:off x="15333" y="3058249"/>
            <a:ext cx="2063267" cy="615513"/>
          </a:xfrm>
          <a:prstGeom prst="rect">
            <a:avLst/>
          </a:prstGeom>
          <a:noFill/>
          <a:ln>
            <a:noFill/>
          </a:ln>
        </p:spPr>
        <p:txBody>
          <a:bodyPr spcFirstLastPara="1" wrap="square" lIns="121900" tIns="121900" rIns="121900" bIns="121900" anchor="t" anchorCtr="0">
            <a:spAutoFit/>
          </a:bodyPr>
          <a:lstStyle/>
          <a:p>
            <a:r>
              <a:rPr lang="en" sz="2400" b="1" dirty="0"/>
              <a:t>COMPARE</a:t>
            </a:r>
            <a:endParaRPr sz="2400" b="1" dirty="0"/>
          </a:p>
        </p:txBody>
      </p:sp>
      <p:sp>
        <p:nvSpPr>
          <p:cNvPr id="295" name="Google Shape;295;p39"/>
          <p:cNvSpPr/>
          <p:nvPr/>
        </p:nvSpPr>
        <p:spPr>
          <a:xfrm>
            <a:off x="2743129"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587197"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279984" y="4264764"/>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310" name="Google Shape;310;p39"/>
          <p:cNvSpPr/>
          <p:nvPr/>
        </p:nvSpPr>
        <p:spPr>
          <a:xfrm>
            <a:off x="4131658"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1817109" y="4974788"/>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621652" y="4974788"/>
            <a:ext cx="1043008" cy="369332"/>
          </a:xfrm>
          <a:prstGeom prst="rect">
            <a:avLst/>
          </a:prstGeom>
          <a:noFill/>
        </p:spPr>
        <p:txBody>
          <a:bodyPr wrap="square" rtlCol="0">
            <a:spAutoFit/>
          </a:bodyPr>
          <a:lstStyle/>
          <a:p>
            <a:r>
              <a:rPr lang="en-US" dirty="0"/>
              <a:t>Scene 2</a:t>
            </a: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7F6E6355-A60D-8B41-8129-7F5D30132CF4}"/>
                  </a:ext>
                </a:extLst>
              </p14:cNvPr>
              <p14:cNvContentPartPr/>
              <p14:nvPr/>
            </p14:nvContentPartPr>
            <p14:xfrm>
              <a:off x="1200222" y="2476545"/>
              <a:ext cx="135000" cy="138600"/>
            </p14:xfrm>
          </p:contentPart>
        </mc:Choice>
        <mc:Fallback xmlns="">
          <p:pic>
            <p:nvPicPr>
              <p:cNvPr id="22" name="Ink 21">
                <a:extLst>
                  <a:ext uri="{FF2B5EF4-FFF2-40B4-BE49-F238E27FC236}">
                    <a16:creationId xmlns:a16="http://schemas.microsoft.com/office/drawing/2014/main" id="{7F6E6355-A60D-8B41-8129-7F5D30132CF4}"/>
                  </a:ext>
                </a:extLst>
              </p:cNvPr>
              <p:cNvPicPr/>
              <p:nvPr/>
            </p:nvPicPr>
            <p:blipFill>
              <a:blip r:embed="rId4"/>
              <a:stretch>
                <a:fillRect/>
              </a:stretch>
            </p:blipFill>
            <p:spPr>
              <a:xfrm>
                <a:off x="1191582" y="2467545"/>
                <a:ext cx="152640" cy="156240"/>
              </a:xfrm>
              <a:prstGeom prst="rect">
                <a:avLst/>
              </a:prstGeom>
            </p:spPr>
          </p:pic>
        </mc:Fallback>
      </mc:AlternateContent>
      <p:grpSp>
        <p:nvGrpSpPr>
          <p:cNvPr id="24" name="Group 23">
            <a:extLst>
              <a:ext uri="{FF2B5EF4-FFF2-40B4-BE49-F238E27FC236}">
                <a16:creationId xmlns:a16="http://schemas.microsoft.com/office/drawing/2014/main" id="{8BDBD36F-982F-FD48-82E9-0057C375D72A}"/>
              </a:ext>
            </a:extLst>
          </p:cNvPr>
          <p:cNvGrpSpPr/>
          <p:nvPr/>
        </p:nvGrpSpPr>
        <p:grpSpPr>
          <a:xfrm>
            <a:off x="584982" y="3673762"/>
            <a:ext cx="347760" cy="723600"/>
            <a:chOff x="1131814" y="3836186"/>
            <a:chExt cx="347760" cy="7236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8AB4AA8-ECF5-5144-8EF6-4969B12E9D90}"/>
                    </a:ext>
                  </a:extLst>
                </p14:cNvPr>
                <p14:cNvContentPartPr/>
                <p14:nvPr/>
              </p14:nvContentPartPr>
              <p14:xfrm>
                <a:off x="1131814" y="3836186"/>
                <a:ext cx="288360" cy="659520"/>
              </p14:xfrm>
            </p:contentPart>
          </mc:Choice>
          <mc:Fallback xmlns="">
            <p:pic>
              <p:nvPicPr>
                <p:cNvPr id="6" name="Ink 5">
                  <a:extLst>
                    <a:ext uri="{FF2B5EF4-FFF2-40B4-BE49-F238E27FC236}">
                      <a16:creationId xmlns:a16="http://schemas.microsoft.com/office/drawing/2014/main" id="{58AB4AA8-ECF5-5144-8EF6-4969B12E9D90}"/>
                    </a:ext>
                  </a:extLst>
                </p:cNvPr>
                <p:cNvPicPr/>
                <p:nvPr/>
              </p:nvPicPr>
              <p:blipFill>
                <a:blip r:embed="rId6"/>
                <a:stretch>
                  <a:fillRect/>
                </a:stretch>
              </p:blipFill>
              <p:spPr>
                <a:xfrm>
                  <a:off x="1122814" y="3827546"/>
                  <a:ext cx="3060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CF4FD72-0D0C-E648-8EAE-1322F6DF26BD}"/>
                    </a:ext>
                  </a:extLst>
                </p14:cNvPr>
                <p14:cNvContentPartPr/>
                <p14:nvPr/>
              </p14:nvContentPartPr>
              <p14:xfrm>
                <a:off x="1352494" y="4464746"/>
                <a:ext cx="92880" cy="66600"/>
              </p14:xfrm>
            </p:contentPart>
          </mc:Choice>
          <mc:Fallback xmlns="">
            <p:pic>
              <p:nvPicPr>
                <p:cNvPr id="7" name="Ink 6">
                  <a:extLst>
                    <a:ext uri="{FF2B5EF4-FFF2-40B4-BE49-F238E27FC236}">
                      <a16:creationId xmlns:a16="http://schemas.microsoft.com/office/drawing/2014/main" id="{9CF4FD72-0D0C-E648-8EAE-1322F6DF26BD}"/>
                    </a:ext>
                  </a:extLst>
                </p:cNvPr>
                <p:cNvPicPr/>
                <p:nvPr/>
              </p:nvPicPr>
              <p:blipFill>
                <a:blip r:embed="rId8"/>
                <a:stretch>
                  <a:fillRect/>
                </a:stretch>
              </p:blipFill>
              <p:spPr>
                <a:xfrm>
                  <a:off x="1343854" y="4456106"/>
                  <a:ext cx="110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A4413A6-4019-8D44-811E-365383CD66AA}"/>
                    </a:ext>
                  </a:extLst>
                </p14:cNvPr>
                <p14:cNvContentPartPr/>
                <p14:nvPr/>
              </p14:nvContentPartPr>
              <p14:xfrm>
                <a:off x="1356094" y="4453586"/>
                <a:ext cx="123480" cy="106200"/>
              </p14:xfrm>
            </p:contentPart>
          </mc:Choice>
          <mc:Fallback xmlns="">
            <p:pic>
              <p:nvPicPr>
                <p:cNvPr id="23" name="Ink 22">
                  <a:extLst>
                    <a:ext uri="{FF2B5EF4-FFF2-40B4-BE49-F238E27FC236}">
                      <a16:creationId xmlns:a16="http://schemas.microsoft.com/office/drawing/2014/main" id="{8A4413A6-4019-8D44-811E-365383CD66AA}"/>
                    </a:ext>
                  </a:extLst>
                </p:cNvPr>
                <p:cNvPicPr/>
                <p:nvPr/>
              </p:nvPicPr>
              <p:blipFill>
                <a:blip r:embed="rId10"/>
                <a:stretch>
                  <a:fillRect/>
                </a:stretch>
              </p:blipFill>
              <p:spPr>
                <a:xfrm>
                  <a:off x="1347454" y="4444586"/>
                  <a:ext cx="141120" cy="123840"/>
                </a:xfrm>
                <a:prstGeom prst="rect">
                  <a:avLst/>
                </a:prstGeom>
              </p:spPr>
            </p:pic>
          </mc:Fallback>
        </mc:AlternateContent>
      </p:grpSp>
      <p:grpSp>
        <p:nvGrpSpPr>
          <p:cNvPr id="26" name="Group 25">
            <a:extLst>
              <a:ext uri="{FF2B5EF4-FFF2-40B4-BE49-F238E27FC236}">
                <a16:creationId xmlns:a16="http://schemas.microsoft.com/office/drawing/2014/main" id="{B5A43607-3AC9-3C4D-96D9-BDCF6F576AC0}"/>
              </a:ext>
            </a:extLst>
          </p:cNvPr>
          <p:cNvGrpSpPr/>
          <p:nvPr/>
        </p:nvGrpSpPr>
        <p:grpSpPr>
          <a:xfrm>
            <a:off x="584982" y="2483385"/>
            <a:ext cx="726840" cy="633600"/>
            <a:chOff x="1186174" y="2624066"/>
            <a:chExt cx="726840" cy="63360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7FDF8093-EE65-3243-908B-139FC06BC29E}"/>
                    </a:ext>
                  </a:extLst>
                </p14:cNvPr>
                <p14:cNvContentPartPr/>
                <p14:nvPr/>
              </p14:nvContentPartPr>
              <p14:xfrm>
                <a:off x="1186174" y="2685986"/>
                <a:ext cx="669240" cy="571680"/>
              </p14:xfrm>
            </p:contentPart>
          </mc:Choice>
          <mc:Fallback xmlns="">
            <p:pic>
              <p:nvPicPr>
                <p:cNvPr id="21" name="Ink 20">
                  <a:extLst>
                    <a:ext uri="{FF2B5EF4-FFF2-40B4-BE49-F238E27FC236}">
                      <a16:creationId xmlns:a16="http://schemas.microsoft.com/office/drawing/2014/main" id="{7FDF8093-EE65-3243-908B-139FC06BC29E}"/>
                    </a:ext>
                  </a:extLst>
                </p:cNvPr>
                <p:cNvPicPr/>
                <p:nvPr/>
              </p:nvPicPr>
              <p:blipFill>
                <a:blip r:embed="rId12"/>
                <a:stretch>
                  <a:fillRect/>
                </a:stretch>
              </p:blipFill>
              <p:spPr>
                <a:xfrm>
                  <a:off x="1177174" y="2676986"/>
                  <a:ext cx="6868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9EF477D9-15A6-3441-BE62-CC4F6784F00E}"/>
                    </a:ext>
                  </a:extLst>
                </p14:cNvPr>
                <p14:cNvContentPartPr/>
                <p14:nvPr/>
              </p14:nvContentPartPr>
              <p14:xfrm>
                <a:off x="1851094" y="2624066"/>
                <a:ext cx="61920" cy="94680"/>
              </p14:xfrm>
            </p:contentPart>
          </mc:Choice>
          <mc:Fallback xmlns="">
            <p:pic>
              <p:nvPicPr>
                <p:cNvPr id="25" name="Ink 24">
                  <a:extLst>
                    <a:ext uri="{FF2B5EF4-FFF2-40B4-BE49-F238E27FC236}">
                      <a16:creationId xmlns:a16="http://schemas.microsoft.com/office/drawing/2014/main" id="{9EF477D9-15A6-3441-BE62-CC4F6784F00E}"/>
                    </a:ext>
                  </a:extLst>
                </p:cNvPr>
                <p:cNvPicPr/>
                <p:nvPr/>
              </p:nvPicPr>
              <p:blipFill>
                <a:blip r:embed="rId14"/>
                <a:stretch>
                  <a:fillRect/>
                </a:stretch>
              </p:blipFill>
              <p:spPr>
                <a:xfrm>
                  <a:off x="1842094" y="2615066"/>
                  <a:ext cx="79560" cy="112320"/>
                </a:xfrm>
                <a:prstGeom prst="rect">
                  <a:avLst/>
                </a:prstGeom>
              </p:spPr>
            </p:pic>
          </mc:Fallback>
        </mc:AlternateContent>
      </p:grpSp>
      <p:sp>
        <p:nvSpPr>
          <p:cNvPr id="57" name="TextBox 56">
            <a:extLst>
              <a:ext uri="{FF2B5EF4-FFF2-40B4-BE49-F238E27FC236}">
                <a16:creationId xmlns:a16="http://schemas.microsoft.com/office/drawing/2014/main" id="{36BD50BE-C364-9948-9B7B-54358F6BB3B5}"/>
              </a:ext>
            </a:extLst>
          </p:cNvPr>
          <p:cNvSpPr txBox="1"/>
          <p:nvPr/>
        </p:nvSpPr>
        <p:spPr>
          <a:xfrm>
            <a:off x="1939695" y="4382582"/>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771600" y="4382582"/>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0972863"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396582" y="427068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9995307" y="4976493"/>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078762" y="4369018"/>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219659"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764120"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254114" y="4974788"/>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404062" y="4382582"/>
            <a:ext cx="474810" cy="369332"/>
          </a:xfrm>
          <a:prstGeom prst="rect">
            <a:avLst/>
          </a:prstGeom>
          <a:noFill/>
        </p:spPr>
        <p:txBody>
          <a:bodyPr wrap="none" rtlCol="0">
            <a:spAutoFit/>
          </a:bodyPr>
          <a:lstStyle/>
          <a:p>
            <a:r>
              <a:rPr lang="en-US" dirty="0"/>
              <a:t>X 5</a:t>
            </a:r>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0F802C98-7BB0-9943-B409-66C94945C536}"/>
                  </a:ext>
                </a:extLst>
              </p14:cNvPr>
              <p14:cNvContentPartPr/>
              <p14:nvPr/>
            </p14:nvContentPartPr>
            <p14:xfrm>
              <a:off x="7696914" y="2544707"/>
              <a:ext cx="1420200" cy="186840"/>
            </p14:xfrm>
          </p:contentPart>
        </mc:Choice>
        <mc:Fallback xmlns="">
          <p:pic>
            <p:nvPicPr>
              <p:cNvPr id="29" name="Ink 28">
                <a:extLst>
                  <a:ext uri="{FF2B5EF4-FFF2-40B4-BE49-F238E27FC236}">
                    <a16:creationId xmlns:a16="http://schemas.microsoft.com/office/drawing/2014/main" id="{0F802C98-7BB0-9943-B409-66C94945C536}"/>
                  </a:ext>
                </a:extLst>
              </p:cNvPr>
              <p:cNvPicPr/>
              <p:nvPr/>
            </p:nvPicPr>
            <p:blipFill>
              <a:blip r:embed="rId16"/>
              <a:stretch>
                <a:fillRect/>
              </a:stretch>
            </p:blipFill>
            <p:spPr>
              <a:xfrm>
                <a:off x="7688274" y="2536067"/>
                <a:ext cx="1437840" cy="204480"/>
              </a:xfrm>
              <a:prstGeom prst="rect">
                <a:avLst/>
              </a:prstGeom>
            </p:spPr>
          </p:pic>
        </mc:Fallback>
      </mc:AlternateContent>
      <p:sp>
        <p:nvSpPr>
          <p:cNvPr id="30" name="TextBox 29">
            <a:extLst>
              <a:ext uri="{FF2B5EF4-FFF2-40B4-BE49-F238E27FC236}">
                <a16:creationId xmlns:a16="http://schemas.microsoft.com/office/drawing/2014/main" id="{4E3163C8-D58B-BB4A-BBDB-77EB890FFB2D}"/>
              </a:ext>
            </a:extLst>
          </p:cNvPr>
          <p:cNvSpPr txBox="1"/>
          <p:nvPr/>
        </p:nvSpPr>
        <p:spPr>
          <a:xfrm>
            <a:off x="7851411" y="2763284"/>
            <a:ext cx="964303" cy="369332"/>
          </a:xfrm>
          <a:prstGeom prst="rect">
            <a:avLst/>
          </a:prstGeom>
          <a:noFill/>
        </p:spPr>
        <p:txBody>
          <a:bodyPr wrap="none" rtlCol="0">
            <a:spAutoFit/>
          </a:bodyPr>
          <a:lstStyle/>
          <a:p>
            <a:r>
              <a:rPr lang="en-US" dirty="0"/>
              <a:t>optional</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2988895" y="5640500"/>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3587620" y="6346304"/>
            <a:ext cx="1043008" cy="369332"/>
          </a:xfrm>
          <a:prstGeom prst="rect">
            <a:avLst/>
          </a:prstGeom>
          <a:noFill/>
        </p:spPr>
        <p:txBody>
          <a:bodyPr wrap="square" rtlCol="0">
            <a:spAutoFit/>
          </a:bodyPr>
          <a:lstStyle/>
          <a:p>
            <a:r>
              <a:rPr lang="en-US" dirty="0"/>
              <a:t>Scene 1</a:t>
            </a:r>
          </a:p>
        </p:txBody>
      </p:sp>
      <p:sp>
        <p:nvSpPr>
          <p:cNvPr id="80" name="TextBox 79">
            <a:extLst>
              <a:ext uri="{FF2B5EF4-FFF2-40B4-BE49-F238E27FC236}">
                <a16:creationId xmlns:a16="http://schemas.microsoft.com/office/drawing/2014/main" id="{94A1F9CE-A283-6E44-846C-142B0EB0020D}"/>
              </a:ext>
            </a:extLst>
          </p:cNvPr>
          <p:cNvSpPr txBox="1"/>
          <p:nvPr/>
        </p:nvSpPr>
        <p:spPr>
          <a:xfrm>
            <a:off x="3684324" y="5729475"/>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4391005" y="564050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6319381" y="5643186"/>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6918106" y="6348990"/>
            <a:ext cx="1043008" cy="369332"/>
          </a:xfrm>
          <a:prstGeom prst="rect">
            <a:avLst/>
          </a:prstGeom>
          <a:noFill/>
        </p:spPr>
        <p:txBody>
          <a:bodyPr wrap="square" rtlCol="0">
            <a:spAutoFit/>
          </a:bodyPr>
          <a:lstStyle/>
          <a:p>
            <a:r>
              <a:rPr lang="en-US" dirty="0"/>
              <a:t>Scene 2</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014810" y="5732161"/>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7721491" y="5645968"/>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xmlns:p14="http://schemas.microsoft.com/office/powerpoint/2010/main">
        <mc:Choice Requires="p14">
          <p:contentPart p14:bwMode="auto" r:id="rId17">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2147730" y="5946044"/>
              <a:ext cx="898221" cy="118169"/>
            </p14:xfrm>
          </p:contentPart>
        </mc:Choice>
        <mc:Fallback xmlns="">
          <p:pic>
            <p:nvPicPr>
              <p:cNvPr id="87" name="Ink 86">
                <a:extLst>
                  <a:ext uri="{FF2B5EF4-FFF2-40B4-BE49-F238E27FC236}">
                    <a16:creationId xmlns:a16="http://schemas.microsoft.com/office/drawing/2014/main" id="{91408490-75EE-5D4E-B0FD-6364B9F10A3E}"/>
                  </a:ext>
                </a:extLst>
              </p:cNvPr>
              <p:cNvPicPr/>
              <p:nvPr/>
            </p:nvPicPr>
            <p:blipFill>
              <a:blip r:embed="rId16"/>
              <a:stretch>
                <a:fillRect/>
              </a:stretch>
            </p:blipFill>
            <p:spPr>
              <a:xfrm rot="5400000">
                <a:off x="2139090" y="5937397"/>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1503726" y="5782710"/>
            <a:ext cx="964303" cy="369332"/>
          </a:xfrm>
          <a:prstGeom prst="rect">
            <a:avLst/>
          </a:prstGeom>
          <a:noFill/>
        </p:spPr>
        <p:txBody>
          <a:bodyPr wrap="none" rtlCol="0">
            <a:spAutoFit/>
          </a:bodyPr>
          <a:lstStyle/>
          <a:p>
            <a:r>
              <a:rPr lang="en-US" dirty="0"/>
              <a:t>optional</a:t>
            </a:r>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spTree>
    <p:extLst>
      <p:ext uri="{BB962C8B-B14F-4D97-AF65-F5344CB8AC3E}">
        <p14:creationId xmlns:p14="http://schemas.microsoft.com/office/powerpoint/2010/main" val="2964234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8" name="Google Shape;288;p39"/>
          <p:cNvSpPr txBox="1">
            <a:spLocks noGrp="1"/>
          </p:cNvSpPr>
          <p:nvPr>
            <p:ph type="title"/>
          </p:nvPr>
        </p:nvSpPr>
        <p:spPr>
          <a:xfrm>
            <a:off x="5143156" y="3520657"/>
            <a:ext cx="4454330" cy="654000"/>
          </a:xfrm>
          <a:prstGeom prst="rect">
            <a:avLst/>
          </a:prstGeom>
        </p:spPr>
        <p:txBody>
          <a:bodyPr spcFirstLastPara="1" vert="horz" wrap="square" lIns="121900" tIns="121900" rIns="121900" bIns="121900" rtlCol="0" anchor="t" anchorCtr="0">
            <a:normAutofit/>
          </a:bodyPr>
          <a:lstStyle/>
          <a:p>
            <a:r>
              <a:rPr lang="en" sz="2667" dirty="0"/>
              <a:t>Block method</a:t>
            </a:r>
            <a:endParaRPr sz="2667" dirty="0"/>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305" name="Google Shape;305;p39"/>
          <p:cNvSpPr txBox="1"/>
          <p:nvPr/>
        </p:nvSpPr>
        <p:spPr>
          <a:xfrm>
            <a:off x="15333" y="3058249"/>
            <a:ext cx="2063267" cy="615513"/>
          </a:xfrm>
          <a:prstGeom prst="rect">
            <a:avLst/>
          </a:prstGeom>
          <a:noFill/>
          <a:ln>
            <a:noFill/>
          </a:ln>
        </p:spPr>
        <p:txBody>
          <a:bodyPr spcFirstLastPara="1" wrap="square" lIns="121900" tIns="121900" rIns="121900" bIns="121900" anchor="t" anchorCtr="0">
            <a:spAutoFit/>
          </a:bodyPr>
          <a:lstStyle/>
          <a:p>
            <a:r>
              <a:rPr lang="en" sz="2400" b="1" dirty="0"/>
              <a:t>COMPARE</a:t>
            </a:r>
            <a:endParaRPr sz="2400" b="1" dirty="0"/>
          </a:p>
        </p:txBody>
      </p:sp>
      <p:sp>
        <p:nvSpPr>
          <p:cNvPr id="295" name="Google Shape;295;p39"/>
          <p:cNvSpPr/>
          <p:nvPr/>
        </p:nvSpPr>
        <p:spPr>
          <a:xfrm>
            <a:off x="2743129"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587197"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279984" y="4264764"/>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310" name="Google Shape;310;p39"/>
          <p:cNvSpPr/>
          <p:nvPr/>
        </p:nvSpPr>
        <p:spPr>
          <a:xfrm>
            <a:off x="4131658"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1817109" y="4974788"/>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621652" y="4974788"/>
            <a:ext cx="1043008" cy="369332"/>
          </a:xfrm>
          <a:prstGeom prst="rect">
            <a:avLst/>
          </a:prstGeom>
          <a:noFill/>
        </p:spPr>
        <p:txBody>
          <a:bodyPr wrap="square" rtlCol="0">
            <a:spAutoFit/>
          </a:bodyPr>
          <a:lstStyle/>
          <a:p>
            <a:r>
              <a:rPr lang="en-US" dirty="0"/>
              <a:t>Scene 2</a:t>
            </a: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7F6E6355-A60D-8B41-8129-7F5D30132CF4}"/>
                  </a:ext>
                </a:extLst>
              </p14:cNvPr>
              <p14:cNvContentPartPr/>
              <p14:nvPr/>
            </p14:nvContentPartPr>
            <p14:xfrm>
              <a:off x="1200222" y="2476545"/>
              <a:ext cx="135000" cy="138600"/>
            </p14:xfrm>
          </p:contentPart>
        </mc:Choice>
        <mc:Fallback xmlns="">
          <p:pic>
            <p:nvPicPr>
              <p:cNvPr id="22" name="Ink 21">
                <a:extLst>
                  <a:ext uri="{FF2B5EF4-FFF2-40B4-BE49-F238E27FC236}">
                    <a16:creationId xmlns:a16="http://schemas.microsoft.com/office/drawing/2014/main" id="{7F6E6355-A60D-8B41-8129-7F5D30132CF4}"/>
                  </a:ext>
                </a:extLst>
              </p:cNvPr>
              <p:cNvPicPr/>
              <p:nvPr/>
            </p:nvPicPr>
            <p:blipFill>
              <a:blip r:embed="rId4"/>
              <a:stretch>
                <a:fillRect/>
              </a:stretch>
            </p:blipFill>
            <p:spPr>
              <a:xfrm>
                <a:off x="1191582" y="2467545"/>
                <a:ext cx="152640" cy="156240"/>
              </a:xfrm>
              <a:prstGeom prst="rect">
                <a:avLst/>
              </a:prstGeom>
            </p:spPr>
          </p:pic>
        </mc:Fallback>
      </mc:AlternateContent>
      <p:grpSp>
        <p:nvGrpSpPr>
          <p:cNvPr id="24" name="Group 23">
            <a:extLst>
              <a:ext uri="{FF2B5EF4-FFF2-40B4-BE49-F238E27FC236}">
                <a16:creationId xmlns:a16="http://schemas.microsoft.com/office/drawing/2014/main" id="{8BDBD36F-982F-FD48-82E9-0057C375D72A}"/>
              </a:ext>
            </a:extLst>
          </p:cNvPr>
          <p:cNvGrpSpPr/>
          <p:nvPr/>
        </p:nvGrpSpPr>
        <p:grpSpPr>
          <a:xfrm>
            <a:off x="584982" y="3673762"/>
            <a:ext cx="347760" cy="723600"/>
            <a:chOff x="1131814" y="3836186"/>
            <a:chExt cx="347760" cy="7236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8AB4AA8-ECF5-5144-8EF6-4969B12E9D90}"/>
                    </a:ext>
                  </a:extLst>
                </p14:cNvPr>
                <p14:cNvContentPartPr/>
                <p14:nvPr/>
              </p14:nvContentPartPr>
              <p14:xfrm>
                <a:off x="1131814" y="3836186"/>
                <a:ext cx="288360" cy="659520"/>
              </p14:xfrm>
            </p:contentPart>
          </mc:Choice>
          <mc:Fallback xmlns="">
            <p:pic>
              <p:nvPicPr>
                <p:cNvPr id="6" name="Ink 5">
                  <a:extLst>
                    <a:ext uri="{FF2B5EF4-FFF2-40B4-BE49-F238E27FC236}">
                      <a16:creationId xmlns:a16="http://schemas.microsoft.com/office/drawing/2014/main" id="{58AB4AA8-ECF5-5144-8EF6-4969B12E9D90}"/>
                    </a:ext>
                  </a:extLst>
                </p:cNvPr>
                <p:cNvPicPr/>
                <p:nvPr/>
              </p:nvPicPr>
              <p:blipFill>
                <a:blip r:embed="rId6"/>
                <a:stretch>
                  <a:fillRect/>
                </a:stretch>
              </p:blipFill>
              <p:spPr>
                <a:xfrm>
                  <a:off x="1122814" y="3827546"/>
                  <a:ext cx="3060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CF4FD72-0D0C-E648-8EAE-1322F6DF26BD}"/>
                    </a:ext>
                  </a:extLst>
                </p14:cNvPr>
                <p14:cNvContentPartPr/>
                <p14:nvPr/>
              </p14:nvContentPartPr>
              <p14:xfrm>
                <a:off x="1352494" y="4464746"/>
                <a:ext cx="92880" cy="66600"/>
              </p14:xfrm>
            </p:contentPart>
          </mc:Choice>
          <mc:Fallback xmlns="">
            <p:pic>
              <p:nvPicPr>
                <p:cNvPr id="7" name="Ink 6">
                  <a:extLst>
                    <a:ext uri="{FF2B5EF4-FFF2-40B4-BE49-F238E27FC236}">
                      <a16:creationId xmlns:a16="http://schemas.microsoft.com/office/drawing/2014/main" id="{9CF4FD72-0D0C-E648-8EAE-1322F6DF26BD}"/>
                    </a:ext>
                  </a:extLst>
                </p:cNvPr>
                <p:cNvPicPr/>
                <p:nvPr/>
              </p:nvPicPr>
              <p:blipFill>
                <a:blip r:embed="rId8"/>
                <a:stretch>
                  <a:fillRect/>
                </a:stretch>
              </p:blipFill>
              <p:spPr>
                <a:xfrm>
                  <a:off x="1343854" y="4456106"/>
                  <a:ext cx="110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A4413A6-4019-8D44-811E-365383CD66AA}"/>
                    </a:ext>
                  </a:extLst>
                </p14:cNvPr>
                <p14:cNvContentPartPr/>
                <p14:nvPr/>
              </p14:nvContentPartPr>
              <p14:xfrm>
                <a:off x="1356094" y="4453586"/>
                <a:ext cx="123480" cy="106200"/>
              </p14:xfrm>
            </p:contentPart>
          </mc:Choice>
          <mc:Fallback xmlns="">
            <p:pic>
              <p:nvPicPr>
                <p:cNvPr id="23" name="Ink 22">
                  <a:extLst>
                    <a:ext uri="{FF2B5EF4-FFF2-40B4-BE49-F238E27FC236}">
                      <a16:creationId xmlns:a16="http://schemas.microsoft.com/office/drawing/2014/main" id="{8A4413A6-4019-8D44-811E-365383CD66AA}"/>
                    </a:ext>
                  </a:extLst>
                </p:cNvPr>
                <p:cNvPicPr/>
                <p:nvPr/>
              </p:nvPicPr>
              <p:blipFill>
                <a:blip r:embed="rId10"/>
                <a:stretch>
                  <a:fillRect/>
                </a:stretch>
              </p:blipFill>
              <p:spPr>
                <a:xfrm>
                  <a:off x="1347454" y="4444586"/>
                  <a:ext cx="141120" cy="123840"/>
                </a:xfrm>
                <a:prstGeom prst="rect">
                  <a:avLst/>
                </a:prstGeom>
              </p:spPr>
            </p:pic>
          </mc:Fallback>
        </mc:AlternateContent>
      </p:grpSp>
      <p:grpSp>
        <p:nvGrpSpPr>
          <p:cNvPr id="26" name="Group 25">
            <a:extLst>
              <a:ext uri="{FF2B5EF4-FFF2-40B4-BE49-F238E27FC236}">
                <a16:creationId xmlns:a16="http://schemas.microsoft.com/office/drawing/2014/main" id="{B5A43607-3AC9-3C4D-96D9-BDCF6F576AC0}"/>
              </a:ext>
            </a:extLst>
          </p:cNvPr>
          <p:cNvGrpSpPr/>
          <p:nvPr/>
        </p:nvGrpSpPr>
        <p:grpSpPr>
          <a:xfrm>
            <a:off x="584982" y="2483385"/>
            <a:ext cx="726840" cy="633600"/>
            <a:chOff x="1186174" y="2624066"/>
            <a:chExt cx="726840" cy="63360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7FDF8093-EE65-3243-908B-139FC06BC29E}"/>
                    </a:ext>
                  </a:extLst>
                </p14:cNvPr>
                <p14:cNvContentPartPr/>
                <p14:nvPr/>
              </p14:nvContentPartPr>
              <p14:xfrm>
                <a:off x="1186174" y="2685986"/>
                <a:ext cx="669240" cy="571680"/>
              </p14:xfrm>
            </p:contentPart>
          </mc:Choice>
          <mc:Fallback xmlns="">
            <p:pic>
              <p:nvPicPr>
                <p:cNvPr id="21" name="Ink 20">
                  <a:extLst>
                    <a:ext uri="{FF2B5EF4-FFF2-40B4-BE49-F238E27FC236}">
                      <a16:creationId xmlns:a16="http://schemas.microsoft.com/office/drawing/2014/main" id="{7FDF8093-EE65-3243-908B-139FC06BC29E}"/>
                    </a:ext>
                  </a:extLst>
                </p:cNvPr>
                <p:cNvPicPr/>
                <p:nvPr/>
              </p:nvPicPr>
              <p:blipFill>
                <a:blip r:embed="rId12"/>
                <a:stretch>
                  <a:fillRect/>
                </a:stretch>
              </p:blipFill>
              <p:spPr>
                <a:xfrm>
                  <a:off x="1177174" y="2676986"/>
                  <a:ext cx="6868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9EF477D9-15A6-3441-BE62-CC4F6784F00E}"/>
                    </a:ext>
                  </a:extLst>
                </p14:cNvPr>
                <p14:cNvContentPartPr/>
                <p14:nvPr/>
              </p14:nvContentPartPr>
              <p14:xfrm>
                <a:off x="1851094" y="2624066"/>
                <a:ext cx="61920" cy="94680"/>
              </p14:xfrm>
            </p:contentPart>
          </mc:Choice>
          <mc:Fallback xmlns="">
            <p:pic>
              <p:nvPicPr>
                <p:cNvPr id="25" name="Ink 24">
                  <a:extLst>
                    <a:ext uri="{FF2B5EF4-FFF2-40B4-BE49-F238E27FC236}">
                      <a16:creationId xmlns:a16="http://schemas.microsoft.com/office/drawing/2014/main" id="{9EF477D9-15A6-3441-BE62-CC4F6784F00E}"/>
                    </a:ext>
                  </a:extLst>
                </p:cNvPr>
                <p:cNvPicPr/>
                <p:nvPr/>
              </p:nvPicPr>
              <p:blipFill>
                <a:blip r:embed="rId14"/>
                <a:stretch>
                  <a:fillRect/>
                </a:stretch>
              </p:blipFill>
              <p:spPr>
                <a:xfrm>
                  <a:off x="1842094" y="2615066"/>
                  <a:ext cx="79560" cy="112320"/>
                </a:xfrm>
                <a:prstGeom prst="rect">
                  <a:avLst/>
                </a:prstGeom>
              </p:spPr>
            </p:pic>
          </mc:Fallback>
        </mc:AlternateContent>
      </p:grpSp>
      <p:sp>
        <p:nvSpPr>
          <p:cNvPr id="57" name="TextBox 56">
            <a:extLst>
              <a:ext uri="{FF2B5EF4-FFF2-40B4-BE49-F238E27FC236}">
                <a16:creationId xmlns:a16="http://schemas.microsoft.com/office/drawing/2014/main" id="{36BD50BE-C364-9948-9B7B-54358F6BB3B5}"/>
              </a:ext>
            </a:extLst>
          </p:cNvPr>
          <p:cNvSpPr txBox="1"/>
          <p:nvPr/>
        </p:nvSpPr>
        <p:spPr>
          <a:xfrm>
            <a:off x="1939695" y="4382582"/>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771600" y="4382582"/>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0972863"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396582" y="427068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9995307" y="4976493"/>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078762" y="4369018"/>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219659"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764120"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254114" y="4974788"/>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404062" y="4382582"/>
            <a:ext cx="474810" cy="369332"/>
          </a:xfrm>
          <a:prstGeom prst="rect">
            <a:avLst/>
          </a:prstGeom>
          <a:noFill/>
        </p:spPr>
        <p:txBody>
          <a:bodyPr wrap="none" rtlCol="0">
            <a:spAutoFit/>
          </a:bodyPr>
          <a:lstStyle/>
          <a:p>
            <a:r>
              <a:rPr lang="en-US" dirty="0"/>
              <a:t>X 5</a:t>
            </a:r>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0F802C98-7BB0-9943-B409-66C94945C536}"/>
                  </a:ext>
                </a:extLst>
              </p14:cNvPr>
              <p14:cNvContentPartPr/>
              <p14:nvPr/>
            </p14:nvContentPartPr>
            <p14:xfrm>
              <a:off x="7696914" y="2544707"/>
              <a:ext cx="1420200" cy="186840"/>
            </p14:xfrm>
          </p:contentPart>
        </mc:Choice>
        <mc:Fallback xmlns="">
          <p:pic>
            <p:nvPicPr>
              <p:cNvPr id="29" name="Ink 28">
                <a:extLst>
                  <a:ext uri="{FF2B5EF4-FFF2-40B4-BE49-F238E27FC236}">
                    <a16:creationId xmlns:a16="http://schemas.microsoft.com/office/drawing/2014/main" id="{0F802C98-7BB0-9943-B409-66C94945C536}"/>
                  </a:ext>
                </a:extLst>
              </p:cNvPr>
              <p:cNvPicPr/>
              <p:nvPr/>
            </p:nvPicPr>
            <p:blipFill>
              <a:blip r:embed="rId16"/>
              <a:stretch>
                <a:fillRect/>
              </a:stretch>
            </p:blipFill>
            <p:spPr>
              <a:xfrm>
                <a:off x="7688274" y="2536067"/>
                <a:ext cx="1437840" cy="204480"/>
              </a:xfrm>
              <a:prstGeom prst="rect">
                <a:avLst/>
              </a:prstGeom>
            </p:spPr>
          </p:pic>
        </mc:Fallback>
      </mc:AlternateContent>
      <p:sp>
        <p:nvSpPr>
          <p:cNvPr id="30" name="TextBox 29">
            <a:extLst>
              <a:ext uri="{FF2B5EF4-FFF2-40B4-BE49-F238E27FC236}">
                <a16:creationId xmlns:a16="http://schemas.microsoft.com/office/drawing/2014/main" id="{4E3163C8-D58B-BB4A-BBDB-77EB890FFB2D}"/>
              </a:ext>
            </a:extLst>
          </p:cNvPr>
          <p:cNvSpPr txBox="1"/>
          <p:nvPr/>
        </p:nvSpPr>
        <p:spPr>
          <a:xfrm>
            <a:off x="7851411" y="2763284"/>
            <a:ext cx="964303" cy="369332"/>
          </a:xfrm>
          <a:prstGeom prst="rect">
            <a:avLst/>
          </a:prstGeom>
          <a:noFill/>
        </p:spPr>
        <p:txBody>
          <a:bodyPr wrap="none" rtlCol="0">
            <a:spAutoFit/>
          </a:bodyPr>
          <a:lstStyle/>
          <a:p>
            <a:r>
              <a:rPr lang="en-US" dirty="0"/>
              <a:t>optional</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2988895" y="5640500"/>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3587620" y="6346304"/>
            <a:ext cx="1043008" cy="369332"/>
          </a:xfrm>
          <a:prstGeom prst="rect">
            <a:avLst/>
          </a:prstGeom>
          <a:noFill/>
        </p:spPr>
        <p:txBody>
          <a:bodyPr wrap="square" rtlCol="0">
            <a:spAutoFit/>
          </a:bodyPr>
          <a:lstStyle/>
          <a:p>
            <a:r>
              <a:rPr lang="en-US" dirty="0"/>
              <a:t>Scene 1</a:t>
            </a:r>
          </a:p>
        </p:txBody>
      </p:sp>
      <p:sp>
        <p:nvSpPr>
          <p:cNvPr id="80" name="TextBox 79">
            <a:extLst>
              <a:ext uri="{FF2B5EF4-FFF2-40B4-BE49-F238E27FC236}">
                <a16:creationId xmlns:a16="http://schemas.microsoft.com/office/drawing/2014/main" id="{94A1F9CE-A283-6E44-846C-142B0EB0020D}"/>
              </a:ext>
            </a:extLst>
          </p:cNvPr>
          <p:cNvSpPr txBox="1"/>
          <p:nvPr/>
        </p:nvSpPr>
        <p:spPr>
          <a:xfrm>
            <a:off x="3684324" y="5729475"/>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4391005" y="564050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6319381" y="5643186"/>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6918106" y="6348990"/>
            <a:ext cx="1043008" cy="369332"/>
          </a:xfrm>
          <a:prstGeom prst="rect">
            <a:avLst/>
          </a:prstGeom>
          <a:noFill/>
        </p:spPr>
        <p:txBody>
          <a:bodyPr wrap="square" rtlCol="0">
            <a:spAutoFit/>
          </a:bodyPr>
          <a:lstStyle/>
          <a:p>
            <a:r>
              <a:rPr lang="en-US" dirty="0"/>
              <a:t>Scene 2</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014810" y="5732161"/>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7721491" y="5645968"/>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xmlns:p14="http://schemas.microsoft.com/office/powerpoint/2010/main">
        <mc:Choice Requires="p14">
          <p:contentPart p14:bwMode="auto" r:id="rId17">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2147730" y="5946044"/>
              <a:ext cx="898221" cy="118169"/>
            </p14:xfrm>
          </p:contentPart>
        </mc:Choice>
        <mc:Fallback xmlns="">
          <p:pic>
            <p:nvPicPr>
              <p:cNvPr id="87" name="Ink 86">
                <a:extLst>
                  <a:ext uri="{FF2B5EF4-FFF2-40B4-BE49-F238E27FC236}">
                    <a16:creationId xmlns:a16="http://schemas.microsoft.com/office/drawing/2014/main" id="{91408490-75EE-5D4E-B0FD-6364B9F10A3E}"/>
                  </a:ext>
                </a:extLst>
              </p:cNvPr>
              <p:cNvPicPr/>
              <p:nvPr/>
            </p:nvPicPr>
            <p:blipFill>
              <a:blip r:embed="rId16"/>
              <a:stretch>
                <a:fillRect/>
              </a:stretch>
            </p:blipFill>
            <p:spPr>
              <a:xfrm rot="5400000">
                <a:off x="2139090" y="5937397"/>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1503726" y="5782710"/>
            <a:ext cx="964303" cy="369332"/>
          </a:xfrm>
          <a:prstGeom prst="rect">
            <a:avLst/>
          </a:prstGeom>
          <a:noFill/>
        </p:spPr>
        <p:txBody>
          <a:bodyPr wrap="none" rtlCol="0">
            <a:spAutoFit/>
          </a:bodyPr>
          <a:lstStyle/>
          <a:p>
            <a:r>
              <a:rPr lang="en-US" dirty="0"/>
              <a:t>optional</a:t>
            </a:r>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sp>
        <p:nvSpPr>
          <p:cNvPr id="2" name="Rectangle 1">
            <a:extLst>
              <a:ext uri="{FF2B5EF4-FFF2-40B4-BE49-F238E27FC236}">
                <a16:creationId xmlns:a16="http://schemas.microsoft.com/office/drawing/2014/main" id="{FDBD1806-B823-D843-9AE8-0FB02D5816C9}"/>
              </a:ext>
            </a:extLst>
          </p:cNvPr>
          <p:cNvSpPr/>
          <p:nvPr/>
        </p:nvSpPr>
        <p:spPr>
          <a:xfrm>
            <a:off x="1858116" y="1602497"/>
            <a:ext cx="1413963" cy="127488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59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Tree>
    <p:extLst>
      <p:ext uri="{BB962C8B-B14F-4D97-AF65-F5344CB8AC3E}">
        <p14:creationId xmlns:p14="http://schemas.microsoft.com/office/powerpoint/2010/main" val="180502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cxnSp>
        <p:nvCxnSpPr>
          <p:cNvPr id="3" name="Straight Connector 2">
            <a:extLst>
              <a:ext uri="{FF2B5EF4-FFF2-40B4-BE49-F238E27FC236}">
                <a16:creationId xmlns:a16="http://schemas.microsoft.com/office/drawing/2014/main" id="{110B8CDE-C749-5045-B122-ED4B78C455F1}"/>
              </a:ext>
            </a:extLst>
          </p:cNvPr>
          <p:cNvCxnSpPr/>
          <p:nvPr/>
        </p:nvCxnSpPr>
        <p:spPr>
          <a:xfrm>
            <a:off x="563526" y="5837274"/>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5FFA80-1C84-D340-98E3-49519032A45F}"/>
              </a:ext>
            </a:extLst>
          </p:cNvPr>
          <p:cNvCxnSpPr/>
          <p:nvPr/>
        </p:nvCxnSpPr>
        <p:spPr>
          <a:xfrm>
            <a:off x="3926514" y="5878852"/>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C7B43E2-0180-6540-A058-25F5AE566381}"/>
              </a:ext>
            </a:extLst>
          </p:cNvPr>
          <p:cNvCxnSpPr/>
          <p:nvPr/>
        </p:nvCxnSpPr>
        <p:spPr>
          <a:xfrm>
            <a:off x="5580961" y="6237766"/>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DF02D7D-30F3-FA41-8846-310BE5C95686}"/>
                  </a:ext>
                </a:extLst>
              </p:cNvPr>
              <p:cNvSpPr txBox="1"/>
              <p:nvPr/>
            </p:nvSpPr>
            <p:spPr>
              <a:xfrm>
                <a:off x="6923139" y="5967770"/>
                <a:ext cx="2868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p:sp>
            <p:nvSpPr>
              <p:cNvPr id="4" name="TextBox 3">
                <a:extLst>
                  <a:ext uri="{FF2B5EF4-FFF2-40B4-BE49-F238E27FC236}">
                    <a16:creationId xmlns:a16="http://schemas.microsoft.com/office/drawing/2014/main" id="{2DF02D7D-30F3-FA41-8846-310BE5C95686}"/>
                  </a:ext>
                </a:extLst>
              </p:cNvPr>
              <p:cNvSpPr txBox="1">
                <a:spLocks noRot="1" noChangeAspect="1" noMove="1" noResize="1" noEditPoints="1" noAdjustHandles="1" noChangeArrowheads="1" noChangeShapeType="1" noTextEdit="1"/>
              </p:cNvSpPr>
              <p:nvPr/>
            </p:nvSpPr>
            <p:spPr>
              <a:xfrm>
                <a:off x="6923139" y="5967770"/>
                <a:ext cx="286873" cy="276999"/>
              </a:xfrm>
              <a:prstGeom prst="rect">
                <a:avLst/>
              </a:prstGeom>
              <a:blipFill>
                <a:blip r:embed="rId3"/>
                <a:stretch>
                  <a:fillRect l="-21739" r="-4348"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F1A8631-5E4D-1742-957D-9A4D3B2C200C}"/>
                  </a:ext>
                </a:extLst>
              </p:cNvPr>
              <p:cNvSpPr txBox="1"/>
              <p:nvPr/>
            </p:nvSpPr>
            <p:spPr>
              <a:xfrm>
                <a:off x="1648762" y="5557440"/>
                <a:ext cx="2815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p:sp>
            <p:nvSpPr>
              <p:cNvPr id="28" name="TextBox 27">
                <a:extLst>
                  <a:ext uri="{FF2B5EF4-FFF2-40B4-BE49-F238E27FC236}">
                    <a16:creationId xmlns:a16="http://schemas.microsoft.com/office/drawing/2014/main" id="{1F1A8631-5E4D-1742-957D-9A4D3B2C200C}"/>
                  </a:ext>
                </a:extLst>
              </p:cNvPr>
              <p:cNvSpPr txBox="1">
                <a:spLocks noRot="1" noChangeAspect="1" noMove="1" noResize="1" noEditPoints="1" noAdjustHandles="1" noChangeArrowheads="1" noChangeShapeType="1" noTextEdit="1"/>
              </p:cNvSpPr>
              <p:nvPr/>
            </p:nvSpPr>
            <p:spPr>
              <a:xfrm>
                <a:off x="1648762" y="5557440"/>
                <a:ext cx="281551" cy="276999"/>
              </a:xfrm>
              <a:prstGeom prst="rect">
                <a:avLst/>
              </a:prstGeom>
              <a:blipFill>
                <a:blip r:embed="rId4"/>
                <a:stretch>
                  <a:fillRect l="-16667" r="-4167"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E537E0E-725B-6F45-B6D3-72C3FC96AD12}"/>
                  </a:ext>
                </a:extLst>
              </p:cNvPr>
              <p:cNvSpPr txBox="1"/>
              <p:nvPr/>
            </p:nvSpPr>
            <p:spPr>
              <a:xfrm>
                <a:off x="5304450" y="5598741"/>
                <a:ext cx="2868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p:sp>
            <p:nvSpPr>
              <p:cNvPr id="29" name="TextBox 28">
                <a:extLst>
                  <a:ext uri="{FF2B5EF4-FFF2-40B4-BE49-F238E27FC236}">
                    <a16:creationId xmlns:a16="http://schemas.microsoft.com/office/drawing/2014/main" id="{0E537E0E-725B-6F45-B6D3-72C3FC96AD12}"/>
                  </a:ext>
                </a:extLst>
              </p:cNvPr>
              <p:cNvSpPr txBox="1">
                <a:spLocks noRot="1" noChangeAspect="1" noMove="1" noResize="1" noEditPoints="1" noAdjustHandles="1" noChangeArrowheads="1" noChangeShapeType="1" noTextEdit="1"/>
              </p:cNvSpPr>
              <p:nvPr/>
            </p:nvSpPr>
            <p:spPr>
              <a:xfrm>
                <a:off x="5304450" y="5598741"/>
                <a:ext cx="286873" cy="276999"/>
              </a:xfrm>
              <a:prstGeom prst="rect">
                <a:avLst/>
              </a:prstGeom>
              <a:blipFill>
                <a:blip r:embed="rId5"/>
                <a:stretch>
                  <a:fillRect l="-16667" r="-4167" b="-26087"/>
                </a:stretch>
              </a:blipFill>
            </p:spPr>
            <p:txBody>
              <a:bodyPr/>
              <a:lstStyle/>
              <a:p>
                <a:r>
                  <a:rPr lang="en-US">
                    <a:noFill/>
                  </a:rPr>
                  <a:t> </a:t>
                </a:r>
              </a:p>
            </p:txBody>
          </p:sp>
        </mc:Fallback>
      </mc:AlternateContent>
      <p:sp>
        <p:nvSpPr>
          <p:cNvPr id="30" name="Google Shape;275;p39">
            <a:extLst>
              <a:ext uri="{FF2B5EF4-FFF2-40B4-BE49-F238E27FC236}">
                <a16:creationId xmlns:a16="http://schemas.microsoft.com/office/drawing/2014/main" id="{6E99C9E2-4D82-0246-AF31-0A5DB5CA9E66}"/>
              </a:ext>
            </a:extLst>
          </p:cNvPr>
          <p:cNvSpPr/>
          <p:nvPr/>
        </p:nvSpPr>
        <p:spPr>
          <a:xfrm>
            <a:off x="748645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5" name="TextBox 4">
            <a:extLst>
              <a:ext uri="{FF2B5EF4-FFF2-40B4-BE49-F238E27FC236}">
                <a16:creationId xmlns:a16="http://schemas.microsoft.com/office/drawing/2014/main" id="{BBD35288-4E2A-194D-BC24-535DA41ADA3C}"/>
              </a:ext>
            </a:extLst>
          </p:cNvPr>
          <p:cNvSpPr txBox="1"/>
          <p:nvPr/>
        </p:nvSpPr>
        <p:spPr>
          <a:xfrm>
            <a:off x="213450" y="5967770"/>
            <a:ext cx="1022300" cy="369332"/>
          </a:xfrm>
          <a:prstGeom prst="rect">
            <a:avLst/>
          </a:prstGeom>
          <a:noFill/>
        </p:spPr>
        <p:txBody>
          <a:bodyPr wrap="square" rtlCol="0">
            <a:spAutoFit/>
          </a:bodyPr>
          <a:lstStyle/>
          <a:p>
            <a:r>
              <a:rPr lang="en-US" dirty="0"/>
              <a:t>Max.60s</a:t>
            </a:r>
          </a:p>
        </p:txBody>
      </p:sp>
    </p:spTree>
    <p:extLst>
      <p:ext uri="{BB962C8B-B14F-4D97-AF65-F5344CB8AC3E}">
        <p14:creationId xmlns:p14="http://schemas.microsoft.com/office/powerpoint/2010/main" val="1341769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pic>
        <p:nvPicPr>
          <p:cNvPr id="14" name="Picture 13" descr="Diagram&#10;&#10;Description automatically generated">
            <a:extLst>
              <a:ext uri="{FF2B5EF4-FFF2-40B4-BE49-F238E27FC236}">
                <a16:creationId xmlns:a16="http://schemas.microsoft.com/office/drawing/2014/main" id="{E3241A21-0330-CA49-A934-984271164ADE}"/>
              </a:ext>
            </a:extLst>
          </p:cNvPr>
          <p:cNvPicPr>
            <a:picLocks noChangeAspect="1"/>
          </p:cNvPicPr>
          <p:nvPr/>
        </p:nvPicPr>
        <p:blipFill>
          <a:blip r:embed="rId3"/>
          <a:stretch>
            <a:fillRect/>
          </a:stretch>
        </p:blipFill>
        <p:spPr>
          <a:xfrm>
            <a:off x="8078650" y="3429000"/>
            <a:ext cx="4113350" cy="2625832"/>
          </a:xfrm>
          <a:prstGeom prst="rect">
            <a:avLst/>
          </a:prstGeom>
        </p:spPr>
      </p:pic>
      <p:sp>
        <p:nvSpPr>
          <p:cNvPr id="15" name="TextBox 14">
            <a:extLst>
              <a:ext uri="{FF2B5EF4-FFF2-40B4-BE49-F238E27FC236}">
                <a16:creationId xmlns:a16="http://schemas.microsoft.com/office/drawing/2014/main" id="{802416A3-5B23-2A4E-AA57-8CD206C512B9}"/>
              </a:ext>
            </a:extLst>
          </p:cNvPr>
          <p:cNvSpPr txBox="1"/>
          <p:nvPr/>
        </p:nvSpPr>
        <p:spPr>
          <a:xfrm>
            <a:off x="8551210" y="6100001"/>
            <a:ext cx="2399375" cy="369332"/>
          </a:xfrm>
          <a:prstGeom prst="rect">
            <a:avLst/>
          </a:prstGeom>
          <a:noFill/>
        </p:spPr>
        <p:txBody>
          <a:bodyPr wrap="none" rtlCol="0">
            <a:spAutoFit/>
          </a:bodyPr>
          <a:lstStyle/>
          <a:p>
            <a:r>
              <a:rPr lang="en-US" dirty="0"/>
              <a:t>Ashmead &amp; Davis, 1996</a:t>
            </a:r>
          </a:p>
        </p:txBody>
      </p:sp>
      <p:sp>
        <p:nvSpPr>
          <p:cNvPr id="16" name="Rectangle 15">
            <a:extLst>
              <a:ext uri="{FF2B5EF4-FFF2-40B4-BE49-F238E27FC236}">
                <a16:creationId xmlns:a16="http://schemas.microsoft.com/office/drawing/2014/main" id="{FC6683C6-B85C-E344-8CAD-7C0C4F17FF73}"/>
              </a:ext>
            </a:extLst>
          </p:cNvPr>
          <p:cNvSpPr/>
          <p:nvPr/>
        </p:nvSpPr>
        <p:spPr>
          <a:xfrm>
            <a:off x="7875924" y="2866099"/>
            <a:ext cx="3749949" cy="646331"/>
          </a:xfrm>
          <a:prstGeom prst="rect">
            <a:avLst/>
          </a:prstGeom>
        </p:spPr>
        <p:txBody>
          <a:bodyPr wrap="square">
            <a:spAutoFit/>
          </a:bodyPr>
          <a:lstStyle/>
          <a:p>
            <a:r>
              <a:rPr lang="en-US" dirty="0"/>
              <a:t>“Measuring Habituation in Infants: An Approach Using Regression Analysis”</a:t>
            </a:r>
          </a:p>
        </p:txBody>
      </p:sp>
    </p:spTree>
    <p:extLst>
      <p:ext uri="{BB962C8B-B14F-4D97-AF65-F5344CB8AC3E}">
        <p14:creationId xmlns:p14="http://schemas.microsoft.com/office/powerpoint/2010/main" val="211168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 name="TextBox 1">
            <a:extLst>
              <a:ext uri="{FF2B5EF4-FFF2-40B4-BE49-F238E27FC236}">
                <a16:creationId xmlns:a16="http://schemas.microsoft.com/office/drawing/2014/main" id="{DDFD2E7E-0132-604A-977F-45E798D88761}"/>
              </a:ext>
            </a:extLst>
          </p:cNvPr>
          <p:cNvSpPr txBox="1"/>
          <p:nvPr/>
        </p:nvSpPr>
        <p:spPr>
          <a:xfrm>
            <a:off x="7678700" y="2868163"/>
            <a:ext cx="4114705" cy="3785652"/>
          </a:xfrm>
          <a:prstGeom prst="rect">
            <a:avLst/>
          </a:prstGeom>
          <a:noFill/>
        </p:spPr>
        <p:txBody>
          <a:bodyPr wrap="square" rtlCol="0">
            <a:spAutoFit/>
          </a:bodyPr>
          <a:lstStyle/>
          <a:p>
            <a:pPr marL="342900" indent="-342900">
              <a:buFontTx/>
              <a:buChar char="-"/>
            </a:pPr>
            <a:r>
              <a:rPr lang="en-US" sz="2400" dirty="0"/>
              <a:t>How to pre-register analysis of non-habituated kids? (Oakes: exclude) – Decision: report how many kids didn’t habituate, do ‘multiverse’: when comparing effect sizes between block &amp; classic: check what happens when we exclude non-habituated kids and include </a:t>
            </a:r>
            <a:r>
              <a:rPr lang="en-US" sz="2400" dirty="0" err="1"/>
              <a:t>everbody</a:t>
            </a:r>
            <a:endParaRPr lang="en-US" sz="2400" dirty="0"/>
          </a:p>
        </p:txBody>
      </p:sp>
    </p:spTree>
    <p:extLst>
      <p:ext uri="{BB962C8B-B14F-4D97-AF65-F5344CB8AC3E}">
        <p14:creationId xmlns:p14="http://schemas.microsoft.com/office/powerpoint/2010/main" val="41897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6860-81F1-0748-9F1D-78D46D7EBCF0}"/>
              </a:ext>
            </a:extLst>
          </p:cNvPr>
          <p:cNvSpPr>
            <a:spLocks noGrp="1"/>
          </p:cNvSpPr>
          <p:nvPr>
            <p:ph type="title"/>
          </p:nvPr>
        </p:nvSpPr>
        <p:spPr>
          <a:xfrm>
            <a:off x="2752061" y="401304"/>
            <a:ext cx="6413204" cy="1527470"/>
          </a:xfrm>
        </p:spPr>
        <p:txBody>
          <a:bodyPr>
            <a:normAutofit fontScale="90000"/>
          </a:bodyPr>
          <a:lstStyle/>
          <a:p>
            <a:r>
              <a:rPr lang="en-US" dirty="0"/>
              <a:t>1. Does infant looking generally follow Model 1 or 2?</a:t>
            </a:r>
          </a:p>
        </p:txBody>
      </p:sp>
      <p:pic>
        <p:nvPicPr>
          <p:cNvPr id="5" name="Content Placeholder 4" descr="Diagram&#10;&#10;Description automatically generated">
            <a:extLst>
              <a:ext uri="{FF2B5EF4-FFF2-40B4-BE49-F238E27FC236}">
                <a16:creationId xmlns:a16="http://schemas.microsoft.com/office/drawing/2014/main" id="{085E4584-6304-8C43-B1F2-C58A2441CFE6}"/>
              </a:ext>
            </a:extLst>
          </p:cNvPr>
          <p:cNvPicPr>
            <a:picLocks noGrp="1" noChangeAspect="1"/>
          </p:cNvPicPr>
          <p:nvPr>
            <p:ph idx="1"/>
          </p:nvPr>
        </p:nvPicPr>
        <p:blipFill>
          <a:blip r:embed="rId3"/>
          <a:stretch>
            <a:fillRect/>
          </a:stretch>
        </p:blipFill>
        <p:spPr>
          <a:xfrm>
            <a:off x="3294322" y="2466754"/>
            <a:ext cx="4956544" cy="3703485"/>
          </a:xfrm>
        </p:spPr>
      </p:pic>
    </p:spTree>
    <p:extLst>
      <p:ext uri="{BB962C8B-B14F-4D97-AF65-F5344CB8AC3E}">
        <p14:creationId xmlns:p14="http://schemas.microsoft.com/office/powerpoint/2010/main" val="130803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6B6559-ECEF-6D4E-BAC1-158032BEE80B}"/>
              </a:ext>
            </a:extLst>
          </p:cNvPr>
          <p:cNvSpPr/>
          <p:nvPr/>
        </p:nvSpPr>
        <p:spPr>
          <a:xfrm>
            <a:off x="1720735" y="1471353"/>
            <a:ext cx="739832" cy="68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4607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085E4584-6304-8C43-B1F2-C58A2441CFE6}"/>
              </a:ext>
            </a:extLst>
          </p:cNvPr>
          <p:cNvPicPr>
            <a:picLocks noGrp="1" noChangeAspect="1"/>
          </p:cNvPicPr>
          <p:nvPr>
            <p:ph idx="1"/>
          </p:nvPr>
        </p:nvPicPr>
        <p:blipFill>
          <a:blip r:embed="rId3"/>
          <a:stretch>
            <a:fillRect/>
          </a:stretch>
        </p:blipFill>
        <p:spPr>
          <a:xfrm>
            <a:off x="3294322" y="2466754"/>
            <a:ext cx="4956544" cy="3703485"/>
          </a:xfrm>
        </p:spPr>
      </p:pic>
      <p:sp>
        <p:nvSpPr>
          <p:cNvPr id="6" name="Title 1">
            <a:extLst>
              <a:ext uri="{FF2B5EF4-FFF2-40B4-BE49-F238E27FC236}">
                <a16:creationId xmlns:a16="http://schemas.microsoft.com/office/drawing/2014/main" id="{5B934077-FD89-9842-B457-FE72814A9519}"/>
              </a:ext>
            </a:extLst>
          </p:cNvPr>
          <p:cNvSpPr txBox="1">
            <a:spLocks/>
          </p:cNvSpPr>
          <p:nvPr/>
        </p:nvSpPr>
        <p:spPr>
          <a:xfrm>
            <a:off x="3001925" y="448488"/>
            <a:ext cx="6188149" cy="1527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t>2. Are there individual differences in relative contributions of Model 1 vs 2?</a:t>
            </a:r>
          </a:p>
        </p:txBody>
      </p:sp>
      <p:sp>
        <p:nvSpPr>
          <p:cNvPr id="7" name="TextBox 6">
            <a:extLst>
              <a:ext uri="{FF2B5EF4-FFF2-40B4-BE49-F238E27FC236}">
                <a16:creationId xmlns:a16="http://schemas.microsoft.com/office/drawing/2014/main" id="{3464898F-9D01-4146-8347-BE0FEE4089D7}"/>
              </a:ext>
            </a:extLst>
          </p:cNvPr>
          <p:cNvSpPr txBox="1"/>
          <p:nvPr/>
        </p:nvSpPr>
        <p:spPr>
          <a:xfrm>
            <a:off x="8814391" y="4318496"/>
            <a:ext cx="3133060" cy="1938992"/>
          </a:xfrm>
          <a:prstGeom prst="rect">
            <a:avLst/>
          </a:prstGeom>
          <a:noFill/>
        </p:spPr>
        <p:txBody>
          <a:bodyPr wrap="square" rtlCol="0">
            <a:spAutoFit/>
          </a:bodyPr>
          <a:lstStyle/>
          <a:p>
            <a:r>
              <a:rPr lang="en-US" sz="2400" dirty="0"/>
              <a:t>Practical note: If we pursue this, will need to run non-infant controlled experiments?</a:t>
            </a:r>
          </a:p>
        </p:txBody>
      </p:sp>
      <p:sp>
        <p:nvSpPr>
          <p:cNvPr id="8" name="TextBox 7">
            <a:extLst>
              <a:ext uri="{FF2B5EF4-FFF2-40B4-BE49-F238E27FC236}">
                <a16:creationId xmlns:a16="http://schemas.microsoft.com/office/drawing/2014/main" id="{B5C88DAC-E461-0A48-8E2F-E23B20E9AD15}"/>
              </a:ext>
            </a:extLst>
          </p:cNvPr>
          <p:cNvSpPr txBox="1"/>
          <p:nvPr/>
        </p:nvSpPr>
        <p:spPr>
          <a:xfrm>
            <a:off x="926315" y="4318496"/>
            <a:ext cx="1390830" cy="369332"/>
          </a:xfrm>
          <a:prstGeom prst="rect">
            <a:avLst/>
          </a:prstGeom>
          <a:noFill/>
        </p:spPr>
        <p:txBody>
          <a:bodyPr wrap="none" rtlCol="0">
            <a:spAutoFit/>
          </a:bodyPr>
          <a:lstStyle/>
          <a:p>
            <a:r>
              <a:rPr lang="en-US" dirty="0"/>
              <a:t>”encoding” ?</a:t>
            </a:r>
          </a:p>
        </p:txBody>
      </p:sp>
      <p:sp>
        <p:nvSpPr>
          <p:cNvPr id="10" name="TextBox 9">
            <a:extLst>
              <a:ext uri="{FF2B5EF4-FFF2-40B4-BE49-F238E27FC236}">
                <a16:creationId xmlns:a16="http://schemas.microsoft.com/office/drawing/2014/main" id="{934D7953-A9CF-574D-BA47-66082CF13B4C}"/>
              </a:ext>
            </a:extLst>
          </p:cNvPr>
          <p:cNvSpPr txBox="1"/>
          <p:nvPr/>
        </p:nvSpPr>
        <p:spPr>
          <a:xfrm>
            <a:off x="354762" y="5489944"/>
            <a:ext cx="2376035" cy="369332"/>
          </a:xfrm>
          <a:prstGeom prst="rect">
            <a:avLst/>
          </a:prstGeom>
          <a:noFill/>
        </p:spPr>
        <p:txBody>
          <a:bodyPr wrap="none" rtlCol="0">
            <a:spAutoFit/>
          </a:bodyPr>
          <a:lstStyle/>
          <a:p>
            <a:r>
              <a:rPr lang="en-US" dirty="0"/>
              <a:t>”failure to disengage” ?</a:t>
            </a:r>
          </a:p>
        </p:txBody>
      </p:sp>
    </p:spTree>
    <p:extLst>
      <p:ext uri="{BB962C8B-B14F-4D97-AF65-F5344CB8AC3E}">
        <p14:creationId xmlns:p14="http://schemas.microsoft.com/office/powerpoint/2010/main" val="42323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FB12-8922-334E-884C-2FDE3E210725}"/>
              </a:ext>
            </a:extLst>
          </p:cNvPr>
          <p:cNvSpPr>
            <a:spLocks noGrp="1"/>
          </p:cNvSpPr>
          <p:nvPr>
            <p:ph type="title"/>
          </p:nvPr>
        </p:nvSpPr>
        <p:spPr>
          <a:xfrm>
            <a:off x="838200" y="241262"/>
            <a:ext cx="10515600" cy="1325563"/>
          </a:xfrm>
        </p:spPr>
        <p:txBody>
          <a:bodyPr/>
          <a:lstStyle/>
          <a:p>
            <a:r>
              <a:rPr lang="en-US" dirty="0" err="1"/>
              <a:t>Pokebaby</a:t>
            </a:r>
            <a:r>
              <a:rPr lang="en-US" dirty="0"/>
              <a:t> thought</a:t>
            </a:r>
          </a:p>
        </p:txBody>
      </p:sp>
      <p:sp>
        <p:nvSpPr>
          <p:cNvPr id="3" name="Content Placeholder 2">
            <a:extLst>
              <a:ext uri="{FF2B5EF4-FFF2-40B4-BE49-F238E27FC236}">
                <a16:creationId xmlns:a16="http://schemas.microsoft.com/office/drawing/2014/main" id="{4568B1CC-7D97-D14E-8A7E-D2A2F1F5F0DD}"/>
              </a:ext>
            </a:extLst>
          </p:cNvPr>
          <p:cNvSpPr>
            <a:spLocks noGrp="1"/>
          </p:cNvSpPr>
          <p:nvPr>
            <p:ph idx="1"/>
          </p:nvPr>
        </p:nvSpPr>
        <p:spPr>
          <a:xfrm>
            <a:off x="173666" y="1435506"/>
            <a:ext cx="11844668" cy="4926050"/>
          </a:xfrm>
        </p:spPr>
        <p:txBody>
          <a:bodyPr>
            <a:normAutofit fontScale="92500" lnSpcReduction="10000"/>
          </a:bodyPr>
          <a:lstStyle/>
          <a:p>
            <a:pPr marL="0" indent="0">
              <a:buNone/>
            </a:pPr>
            <a:r>
              <a:rPr lang="en-US" dirty="0"/>
              <a:t>From our last discussion: “babies don’t really compute EIG, we are just doing a rational analysis”</a:t>
            </a:r>
          </a:p>
          <a:p>
            <a:pPr marL="0" indent="0">
              <a:buNone/>
            </a:pPr>
            <a:endParaRPr lang="en-US" dirty="0"/>
          </a:p>
          <a:p>
            <a:pPr marL="0" indent="0">
              <a:buNone/>
            </a:pPr>
            <a:r>
              <a:rPr lang="en-US" dirty="0"/>
              <a:t>Rational analysis: </a:t>
            </a:r>
            <a:r>
              <a:rPr lang="en-US" dirty="0">
                <a:sym typeface="Wingdings" pitchFamily="2" charset="2"/>
              </a:rPr>
              <a:t>“</a:t>
            </a:r>
            <a:r>
              <a:rPr lang="en-US" dirty="0"/>
              <a:t>explain the function and purpose of cognitive processes” </a:t>
            </a:r>
          </a:p>
          <a:p>
            <a:pPr marL="0" indent="0">
              <a:buNone/>
            </a:pPr>
            <a:endParaRPr lang="en-US" dirty="0"/>
          </a:p>
          <a:p>
            <a:pPr marL="0" indent="0">
              <a:buNone/>
            </a:pPr>
            <a:r>
              <a:rPr lang="en-US" dirty="0"/>
              <a:t>e.g. “babies act rationally if what they’re trying to do is maximize EIG about a concept”.</a:t>
            </a:r>
          </a:p>
          <a:p>
            <a:pPr marL="0" indent="0">
              <a:buNone/>
            </a:pPr>
            <a:endParaRPr lang="en-US" dirty="0"/>
          </a:p>
          <a:p>
            <a:pPr marL="0" indent="0">
              <a:buNone/>
            </a:pPr>
            <a:r>
              <a:rPr lang="en-US" dirty="0"/>
              <a:t>What throws me off: Once we introduce computational limitations - in our case it’s noisy sampling, we might be mistaking </a:t>
            </a:r>
            <a:r>
              <a:rPr lang="en-US" b="1" dirty="0"/>
              <a:t>rational behavior given noisy sampling</a:t>
            </a:r>
            <a:r>
              <a:rPr lang="en-US" dirty="0"/>
              <a:t> for </a:t>
            </a:r>
            <a:r>
              <a:rPr lang="en-US" b="1" dirty="0"/>
              <a:t>irrational behavior.</a:t>
            </a:r>
          </a:p>
          <a:p>
            <a:pPr marL="0" indent="0">
              <a:buNone/>
            </a:pPr>
            <a:endParaRPr lang="en-US" dirty="0"/>
          </a:p>
          <a:p>
            <a:pPr marL="0" indent="0">
              <a:buNone/>
            </a:pPr>
            <a:r>
              <a:rPr lang="en-US" dirty="0"/>
              <a:t>In other words: our noise parameter might absorb deviations from EIG maximization.</a:t>
            </a:r>
          </a:p>
        </p:txBody>
      </p:sp>
    </p:spTree>
    <p:extLst>
      <p:ext uri="{BB962C8B-B14F-4D97-AF65-F5344CB8AC3E}">
        <p14:creationId xmlns:p14="http://schemas.microsoft.com/office/powerpoint/2010/main" val="4575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A4CF-3D0B-E14B-BACC-AB2FCF5D15DE}"/>
              </a:ext>
            </a:extLst>
          </p:cNvPr>
          <p:cNvSpPr>
            <a:spLocks noGrp="1"/>
          </p:cNvSpPr>
          <p:nvPr>
            <p:ph type="title"/>
          </p:nvPr>
        </p:nvSpPr>
        <p:spPr/>
        <p:txBody>
          <a:bodyPr/>
          <a:lstStyle/>
          <a:p>
            <a:r>
              <a:rPr lang="en-US" dirty="0"/>
              <a:t>Thoughts about lab </a:t>
            </a:r>
            <a:r>
              <a:rPr lang="en-US" dirty="0" err="1"/>
              <a:t>github</a:t>
            </a:r>
            <a:r>
              <a:rPr lang="en-US" dirty="0"/>
              <a:t>/repository</a:t>
            </a:r>
          </a:p>
        </p:txBody>
      </p:sp>
      <p:sp>
        <p:nvSpPr>
          <p:cNvPr id="3" name="Content Placeholder 2">
            <a:extLst>
              <a:ext uri="{FF2B5EF4-FFF2-40B4-BE49-F238E27FC236}">
                <a16:creationId xmlns:a16="http://schemas.microsoft.com/office/drawing/2014/main" id="{46E76DF9-2ED6-E34D-9D6E-F1953B27CC6D}"/>
              </a:ext>
            </a:extLst>
          </p:cNvPr>
          <p:cNvSpPr>
            <a:spLocks noGrp="1"/>
          </p:cNvSpPr>
          <p:nvPr>
            <p:ph idx="1"/>
          </p:nvPr>
        </p:nvSpPr>
        <p:spPr/>
        <p:txBody>
          <a:bodyPr/>
          <a:lstStyle/>
          <a:p>
            <a:r>
              <a:rPr lang="en-US" dirty="0"/>
              <a:t>Thinking about processes to make shelved or ”failed” projects available to lab members.</a:t>
            </a:r>
          </a:p>
          <a:p>
            <a:pPr marL="0" indent="0">
              <a:buNone/>
            </a:pPr>
            <a:endParaRPr lang="en-US" dirty="0"/>
          </a:p>
          <a:p>
            <a:pPr marL="0" indent="0">
              <a:buNone/>
            </a:pPr>
            <a:endParaRPr lang="en-US" dirty="0"/>
          </a:p>
          <a:p>
            <a:pPr marL="0" indent="0">
              <a:buNone/>
            </a:pPr>
            <a:endParaRPr lang="en-US" dirty="0"/>
          </a:p>
          <a:p>
            <a:r>
              <a:rPr lang="en-US" dirty="0"/>
              <a:t>Common lab doc with past + present projects with links to project files, and some internal or public write-up of what happened, especially if it wasn’t published.</a:t>
            </a:r>
          </a:p>
        </p:txBody>
      </p:sp>
    </p:spTree>
    <p:extLst>
      <p:ext uri="{BB962C8B-B14F-4D97-AF65-F5344CB8AC3E}">
        <p14:creationId xmlns:p14="http://schemas.microsoft.com/office/powerpoint/2010/main" val="235233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949220" y="132241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483860" y="2507462"/>
            <a:ext cx="1639908" cy="369332"/>
          </a:xfrm>
          <a:prstGeom prst="rect">
            <a:avLst/>
          </a:prstGeom>
          <a:noFill/>
        </p:spPr>
        <p:txBody>
          <a:bodyPr wrap="square" rtlCol="0">
            <a:spAutoFit/>
          </a:bodyPr>
          <a:lstStyle/>
          <a:p>
            <a:r>
              <a:rPr lang="en-US"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mc:Choice xmlns:p14="http://schemas.microsoft.com/office/powerpoint/2010/main"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7099934" y="2156693"/>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781625" y="2156693"/>
            <a:ext cx="1639908" cy="276999"/>
          </a:xfrm>
          <a:prstGeom prst="rect">
            <a:avLst/>
          </a:prstGeom>
          <a:noFill/>
        </p:spPr>
        <p:txBody>
          <a:bodyPr wrap="square" rtlCol="0">
            <a:spAutoFit/>
          </a:bodyPr>
          <a:lstStyle/>
          <a:p>
            <a:r>
              <a:rPr lang="en-US" sz="1200" b="1" dirty="0"/>
              <a:t>1-MIN TRIAL</a:t>
            </a:r>
          </a:p>
        </p:txBody>
      </p:sp>
    </p:spTree>
    <p:extLst>
      <p:ext uri="{BB962C8B-B14F-4D97-AF65-F5344CB8AC3E}">
        <p14:creationId xmlns:p14="http://schemas.microsoft.com/office/powerpoint/2010/main" val="15172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949220" y="132241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483860" y="2507462"/>
            <a:ext cx="1639908" cy="369332"/>
          </a:xfrm>
          <a:prstGeom prst="rect">
            <a:avLst/>
          </a:prstGeom>
          <a:noFill/>
        </p:spPr>
        <p:txBody>
          <a:bodyPr wrap="square" rtlCol="0">
            <a:spAutoFit/>
          </a:bodyPr>
          <a:lstStyle/>
          <a:p>
            <a:r>
              <a:rPr lang="en-US"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mc:Choice xmlns:p14="http://schemas.microsoft.com/office/powerpoint/2010/main"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7099934" y="2156693"/>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781625" y="2156693"/>
            <a:ext cx="1639908" cy="276999"/>
          </a:xfrm>
          <a:prstGeom prst="rect">
            <a:avLst/>
          </a:prstGeom>
          <a:noFill/>
        </p:spPr>
        <p:txBody>
          <a:bodyPr wrap="square" rtlCol="0">
            <a:spAutoFit/>
          </a:bodyPr>
          <a:lstStyle/>
          <a:p>
            <a:r>
              <a:rPr lang="en-US" sz="1200" b="1" dirty="0"/>
              <a:t>1-MIN TRIAL</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217021" y="2511948"/>
            <a:ext cx="1639908" cy="369332"/>
          </a:xfrm>
          <a:prstGeom prst="rect">
            <a:avLst/>
          </a:prstGeom>
          <a:noFill/>
        </p:spPr>
        <p:txBody>
          <a:bodyPr wrap="square" rtlCol="0">
            <a:spAutoFit/>
          </a:bodyPr>
          <a:lstStyle/>
          <a:p>
            <a:r>
              <a:rPr lang="en-US" dirty="0"/>
              <a:t>?</a:t>
            </a:r>
          </a:p>
        </p:txBody>
      </p:sp>
      <p:sp>
        <p:nvSpPr>
          <p:cNvPr id="2" name="TextBox 1">
            <a:extLst>
              <a:ext uri="{FF2B5EF4-FFF2-40B4-BE49-F238E27FC236}">
                <a16:creationId xmlns:a16="http://schemas.microsoft.com/office/drawing/2014/main" id="{9D0FCDC2-FDA5-7842-9ACA-4E358C3C448D}"/>
              </a:ext>
            </a:extLst>
          </p:cNvPr>
          <p:cNvSpPr txBox="1"/>
          <p:nvPr/>
        </p:nvSpPr>
        <p:spPr>
          <a:xfrm>
            <a:off x="7189076" y="3639478"/>
            <a:ext cx="3478924" cy="923330"/>
          </a:xfrm>
          <a:prstGeom prst="rect">
            <a:avLst/>
          </a:prstGeom>
          <a:noFill/>
        </p:spPr>
        <p:txBody>
          <a:bodyPr wrap="square" rtlCol="0">
            <a:spAutoFit/>
          </a:bodyPr>
          <a:lstStyle/>
          <a:p>
            <a:r>
              <a:rPr lang="en-US" dirty="0"/>
              <a:t>In this study, we will ask you to stop this trial when your child has looked away from this scene. </a:t>
            </a:r>
          </a:p>
        </p:txBody>
      </p:sp>
      <p:cxnSp>
        <p:nvCxnSpPr>
          <p:cNvPr id="4" name="Straight Arrow Connector 3">
            <a:extLst>
              <a:ext uri="{FF2B5EF4-FFF2-40B4-BE49-F238E27FC236}">
                <a16:creationId xmlns:a16="http://schemas.microsoft.com/office/drawing/2014/main" id="{65EB4354-FDD7-1F48-93F9-5792118A33C9}"/>
              </a:ext>
            </a:extLst>
          </p:cNvPr>
          <p:cNvCxnSpPr>
            <a:cxnSpLocks/>
          </p:cNvCxnSpPr>
          <p:nvPr/>
        </p:nvCxnSpPr>
        <p:spPr>
          <a:xfrm flipV="1">
            <a:off x="8451358" y="2887858"/>
            <a:ext cx="765663" cy="661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8513" y="1248714"/>
            <a:ext cx="358904" cy="358904"/>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8266" y="1248714"/>
            <a:ext cx="358904" cy="358904"/>
          </a:xfrm>
          <a:prstGeom prst="rect">
            <a:avLst/>
          </a:prstGeom>
        </p:spPr>
      </p:pic>
    </p:spTree>
    <p:extLst>
      <p:ext uri="{BB962C8B-B14F-4D97-AF65-F5344CB8AC3E}">
        <p14:creationId xmlns:p14="http://schemas.microsoft.com/office/powerpoint/2010/main" val="294036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95" name="Google Shape;295;p39"/>
          <p:cNvSpPr/>
          <p:nvPr/>
        </p:nvSpPr>
        <p:spPr>
          <a:xfrm>
            <a:off x="2928666" y="1836695"/>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772734" y="1849454"/>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465521" y="1829135"/>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310" name="Google Shape;310;p39"/>
          <p:cNvSpPr/>
          <p:nvPr/>
        </p:nvSpPr>
        <p:spPr>
          <a:xfrm>
            <a:off x="4317195" y="185781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2002646" y="2539159"/>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807189" y="2539159"/>
            <a:ext cx="1043008" cy="369332"/>
          </a:xfrm>
          <a:prstGeom prst="rect">
            <a:avLst/>
          </a:prstGeom>
          <a:noFill/>
        </p:spPr>
        <p:txBody>
          <a:bodyPr wrap="square" rtlCol="0">
            <a:spAutoFit/>
          </a:bodyPr>
          <a:lstStyle/>
          <a:p>
            <a:r>
              <a:rPr lang="en-US" dirty="0"/>
              <a:t>Scene 2</a:t>
            </a:r>
          </a:p>
        </p:txBody>
      </p:sp>
      <p:sp>
        <p:nvSpPr>
          <p:cNvPr id="57" name="TextBox 56">
            <a:extLst>
              <a:ext uri="{FF2B5EF4-FFF2-40B4-BE49-F238E27FC236}">
                <a16:creationId xmlns:a16="http://schemas.microsoft.com/office/drawing/2014/main" id="{36BD50BE-C364-9948-9B7B-54358F6BB3B5}"/>
              </a:ext>
            </a:extLst>
          </p:cNvPr>
          <p:cNvSpPr txBox="1"/>
          <p:nvPr/>
        </p:nvSpPr>
        <p:spPr>
          <a:xfrm>
            <a:off x="2125232" y="1946953"/>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957137" y="1946953"/>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1158400" y="1836695"/>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582119" y="1835060"/>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10180844" y="2540864"/>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264299" y="1933389"/>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405196" y="1849454"/>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949657" y="185781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439651" y="2539159"/>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589599" y="1946953"/>
            <a:ext cx="474810" cy="369332"/>
          </a:xfrm>
          <a:prstGeom prst="rect">
            <a:avLst/>
          </a:prstGeom>
          <a:noFill/>
        </p:spPr>
        <p:txBody>
          <a:bodyPr wrap="none" rtlCol="0">
            <a:spAutoFit/>
          </a:bodyPr>
          <a:lstStyle/>
          <a:p>
            <a:r>
              <a:rPr lang="en-US" dirty="0"/>
              <a:t>X 5</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3954481" y="5186811"/>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4553206" y="5892615"/>
            <a:ext cx="1043008" cy="369332"/>
          </a:xfrm>
          <a:prstGeom prst="rect">
            <a:avLst/>
          </a:prstGeom>
          <a:noFill/>
        </p:spPr>
        <p:txBody>
          <a:bodyPr wrap="square" rtlCol="0">
            <a:spAutoFit/>
          </a:bodyPr>
          <a:lstStyle/>
          <a:p>
            <a:r>
              <a:rPr lang="en-US" dirty="0"/>
              <a:t>Scene 5</a:t>
            </a:r>
          </a:p>
        </p:txBody>
      </p:sp>
      <p:sp>
        <p:nvSpPr>
          <p:cNvPr id="80" name="TextBox 79">
            <a:extLst>
              <a:ext uri="{FF2B5EF4-FFF2-40B4-BE49-F238E27FC236}">
                <a16:creationId xmlns:a16="http://schemas.microsoft.com/office/drawing/2014/main" id="{94A1F9CE-A283-6E44-846C-142B0EB0020D}"/>
              </a:ext>
            </a:extLst>
          </p:cNvPr>
          <p:cNvSpPr txBox="1"/>
          <p:nvPr/>
        </p:nvSpPr>
        <p:spPr>
          <a:xfrm>
            <a:off x="4649910" y="5275786"/>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5356591" y="5186811"/>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7284967" y="5189497"/>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7883692" y="5895301"/>
            <a:ext cx="1043008" cy="369332"/>
          </a:xfrm>
          <a:prstGeom prst="rect">
            <a:avLst/>
          </a:prstGeom>
          <a:noFill/>
        </p:spPr>
        <p:txBody>
          <a:bodyPr wrap="square" rtlCol="0">
            <a:spAutoFit/>
          </a:bodyPr>
          <a:lstStyle/>
          <a:p>
            <a:r>
              <a:rPr lang="en-US" dirty="0"/>
              <a:t>Scene 6</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980396" y="5278472"/>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8687077" y="5192279"/>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mc:Choice xmlns:p14="http://schemas.microsoft.com/office/powerpoint/2010/main" Requires="p14">
          <p:contentPart p14:bwMode="auto" r:id="rId3">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3113316" y="5492355"/>
              <a:ext cx="898221" cy="118169"/>
            </p14:xfrm>
          </p:contentPart>
        </mc:Choice>
        <mc:Fallback>
          <p:pic>
            <p:nvPicPr>
              <p:cNvPr id="87" name="Ink 86">
                <a:extLst>
                  <a:ext uri="{FF2B5EF4-FFF2-40B4-BE49-F238E27FC236}">
                    <a16:creationId xmlns:a16="http://schemas.microsoft.com/office/drawing/2014/main" id="{91408490-75EE-5D4E-B0FD-6364B9F10A3E}"/>
                  </a:ext>
                </a:extLst>
              </p:cNvPr>
              <p:cNvPicPr/>
              <p:nvPr/>
            </p:nvPicPr>
            <p:blipFill>
              <a:blip r:embed="rId4"/>
              <a:stretch>
                <a:fillRect/>
              </a:stretch>
            </p:blipFill>
            <p:spPr>
              <a:xfrm rot="5400000">
                <a:off x="3104316" y="5483348"/>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2469312" y="5329021"/>
            <a:ext cx="964303"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100058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730764" y="130823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652347" y="2489356"/>
            <a:ext cx="1639908" cy="369332"/>
          </a:xfrm>
          <a:prstGeom prst="rect">
            <a:avLst/>
          </a:prstGeom>
          <a:noFill/>
        </p:spPr>
        <p:txBody>
          <a:bodyPr wrap="square" rtlCol="0">
            <a:spAutoFit/>
          </a:bodyPr>
          <a:lstStyle/>
          <a:p>
            <a:r>
              <a:rPr lang="en-US" b="1"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mc:Choice xmlns:p14="http://schemas.microsoft.com/office/powerpoint/2010/main"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6953906" y="2154786"/>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944695" y="2168966"/>
            <a:ext cx="1639908" cy="276999"/>
          </a:xfrm>
          <a:prstGeom prst="rect">
            <a:avLst/>
          </a:prstGeom>
          <a:noFill/>
        </p:spPr>
        <p:txBody>
          <a:bodyPr wrap="square" rtlCol="0">
            <a:spAutoFit/>
          </a:bodyPr>
          <a:lstStyle/>
          <a:p>
            <a:r>
              <a:rPr lang="en-US" sz="1200" b="1" dirty="0"/>
              <a:t>Trial 1</a:t>
            </a:r>
          </a:p>
        </p:txBody>
      </p:sp>
      <p:sp>
        <p:nvSpPr>
          <p:cNvPr id="17" name="TextBox 16">
            <a:extLst>
              <a:ext uri="{FF2B5EF4-FFF2-40B4-BE49-F238E27FC236}">
                <a16:creationId xmlns:a16="http://schemas.microsoft.com/office/drawing/2014/main" id="{E1876A1B-DCD7-3340-8C68-069CF305710C}"/>
              </a:ext>
            </a:extLst>
          </p:cNvPr>
          <p:cNvSpPr txBox="1"/>
          <p:nvPr/>
        </p:nvSpPr>
        <p:spPr>
          <a:xfrm>
            <a:off x="8984711" y="2507462"/>
            <a:ext cx="3051510" cy="369332"/>
          </a:xfrm>
          <a:prstGeom prst="rect">
            <a:avLst/>
          </a:prstGeom>
          <a:noFill/>
        </p:spPr>
        <p:txBody>
          <a:bodyPr wrap="square" rtlCol="0">
            <a:spAutoFit/>
          </a:bodyPr>
          <a:lstStyle/>
          <a:p>
            <a:r>
              <a:rPr lang="en-US" b="1" dirty="0"/>
              <a:t>You decide! (max. 60 seconds)</a:t>
            </a:r>
          </a:p>
        </p:txBody>
      </p:sp>
      <p:sp>
        <p:nvSpPr>
          <p:cNvPr id="2" name="TextBox 1">
            <a:extLst>
              <a:ext uri="{FF2B5EF4-FFF2-40B4-BE49-F238E27FC236}">
                <a16:creationId xmlns:a16="http://schemas.microsoft.com/office/drawing/2014/main" id="{9D0FCDC2-FDA5-7842-9ACA-4E358C3C448D}"/>
              </a:ext>
            </a:extLst>
          </p:cNvPr>
          <p:cNvSpPr txBox="1"/>
          <p:nvPr/>
        </p:nvSpPr>
        <p:spPr>
          <a:xfrm>
            <a:off x="9153966" y="2888779"/>
            <a:ext cx="2993055" cy="1754326"/>
          </a:xfrm>
          <a:prstGeom prst="rect">
            <a:avLst/>
          </a:prstGeom>
          <a:noFill/>
        </p:spPr>
        <p:txBody>
          <a:bodyPr wrap="square" rtlCol="0">
            <a:spAutoFit/>
          </a:bodyPr>
          <a:lstStyle/>
          <a:p>
            <a:r>
              <a:rPr lang="en-US" dirty="0"/>
              <a:t>Unlike trial 1, trial 2 is controlled by you, the parent. We’ll ask you to help us decide when to stop this trial, based on your child’s behavior. More on this later.</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8513" y="1248714"/>
            <a:ext cx="358904" cy="358904"/>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8266" y="1248714"/>
            <a:ext cx="358904" cy="358904"/>
          </a:xfrm>
          <a:prstGeom prst="rect">
            <a:avLst/>
          </a:prstGeom>
        </p:spPr>
      </p:pic>
      <p:sp>
        <p:nvSpPr>
          <p:cNvPr id="22" name="TextBox 21">
            <a:extLst>
              <a:ext uri="{FF2B5EF4-FFF2-40B4-BE49-F238E27FC236}">
                <a16:creationId xmlns:a16="http://schemas.microsoft.com/office/drawing/2014/main" id="{4BBACAA8-1F66-094A-A0ED-4C16AAAAA052}"/>
              </a:ext>
            </a:extLst>
          </p:cNvPr>
          <p:cNvSpPr txBox="1"/>
          <p:nvPr/>
        </p:nvSpPr>
        <p:spPr>
          <a:xfrm>
            <a:off x="691167" y="2507462"/>
            <a:ext cx="2581110" cy="3139321"/>
          </a:xfrm>
          <a:prstGeom prst="rect">
            <a:avLst/>
          </a:prstGeom>
          <a:noFill/>
        </p:spPr>
        <p:txBody>
          <a:bodyPr wrap="square" rtlCol="0">
            <a:spAutoFit/>
          </a:bodyPr>
          <a:lstStyle/>
          <a:p>
            <a:r>
              <a:rPr lang="en-US" dirty="0"/>
              <a:t>At the beginning of every “block”, your child will see a rotating star with some sound. We call this the </a:t>
            </a:r>
            <a:r>
              <a:rPr lang="en-US" b="1" dirty="0"/>
              <a:t>’attention getter</a:t>
            </a:r>
            <a:r>
              <a:rPr lang="en-US" dirty="0"/>
              <a:t>’, because it typically helps us orient babies towards the screen at the beginning of each trial. This marks the beginning of trial 1.</a:t>
            </a:r>
          </a:p>
        </p:txBody>
      </p:sp>
      <p:sp>
        <p:nvSpPr>
          <p:cNvPr id="25" name="TextBox 24">
            <a:extLst>
              <a:ext uri="{FF2B5EF4-FFF2-40B4-BE49-F238E27FC236}">
                <a16:creationId xmlns:a16="http://schemas.microsoft.com/office/drawing/2014/main" id="{AA06A5E8-6BEA-9842-819C-FF87F9343F9A}"/>
              </a:ext>
            </a:extLst>
          </p:cNvPr>
          <p:cNvSpPr txBox="1"/>
          <p:nvPr/>
        </p:nvSpPr>
        <p:spPr>
          <a:xfrm>
            <a:off x="6201988" y="2900814"/>
            <a:ext cx="2483220" cy="1754326"/>
          </a:xfrm>
          <a:prstGeom prst="rect">
            <a:avLst/>
          </a:prstGeom>
          <a:noFill/>
        </p:spPr>
        <p:txBody>
          <a:bodyPr wrap="square" rtlCol="0">
            <a:spAutoFit/>
          </a:bodyPr>
          <a:lstStyle/>
          <a:p>
            <a:r>
              <a:rPr lang="en-US" dirty="0"/>
              <a:t>Then, in the second trial, your child will see another attention getter. This trial is marked ‘Your turn!’ to mark the onset of Trial 2.</a:t>
            </a:r>
          </a:p>
        </p:txBody>
      </p:sp>
      <p:sp>
        <p:nvSpPr>
          <p:cNvPr id="3" name="Rectangle 2">
            <a:extLst>
              <a:ext uri="{FF2B5EF4-FFF2-40B4-BE49-F238E27FC236}">
                <a16:creationId xmlns:a16="http://schemas.microsoft.com/office/drawing/2014/main" id="{9F38B445-CB8F-D64C-B3A6-C8C44D9E3F1F}"/>
              </a:ext>
            </a:extLst>
          </p:cNvPr>
          <p:cNvSpPr/>
          <p:nvPr/>
        </p:nvSpPr>
        <p:spPr>
          <a:xfrm>
            <a:off x="1467940" y="953194"/>
            <a:ext cx="1741311" cy="369332"/>
          </a:xfrm>
          <a:prstGeom prst="rect">
            <a:avLst/>
          </a:prstGeom>
        </p:spPr>
        <p:txBody>
          <a:bodyPr wrap="non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782032" y="279010"/>
            <a:ext cx="896399" cy="369332"/>
          </a:xfrm>
          <a:prstGeom prst="rect">
            <a:avLst/>
          </a:prstGeom>
        </p:spPr>
        <p:txBody>
          <a:bodyPr wrap="none">
            <a:spAutoFit/>
          </a:bodyPr>
          <a:lstStyle/>
          <a:p>
            <a:r>
              <a:rPr lang="en-US" b="1" dirty="0"/>
              <a:t>TRIAL 1</a:t>
            </a:r>
            <a:endParaRPr lang="en-US" dirty="0"/>
          </a:p>
        </p:txBody>
      </p:sp>
      <p:sp>
        <p:nvSpPr>
          <p:cNvPr id="29" name="TextBox 28">
            <a:extLst>
              <a:ext uri="{FF2B5EF4-FFF2-40B4-BE49-F238E27FC236}">
                <a16:creationId xmlns:a16="http://schemas.microsoft.com/office/drawing/2014/main" id="{E2E5B8F9-FBDA-0B4A-A49D-09AA05D31EC5}"/>
              </a:ext>
            </a:extLst>
          </p:cNvPr>
          <p:cNvSpPr txBox="1"/>
          <p:nvPr/>
        </p:nvSpPr>
        <p:spPr>
          <a:xfrm>
            <a:off x="3483860" y="2938291"/>
            <a:ext cx="2249370" cy="1477328"/>
          </a:xfrm>
          <a:prstGeom prst="rect">
            <a:avLst/>
          </a:prstGeom>
          <a:noFill/>
        </p:spPr>
        <p:txBody>
          <a:bodyPr wrap="square" rtlCol="0">
            <a:spAutoFit/>
          </a:bodyPr>
          <a:lstStyle/>
          <a:p>
            <a:r>
              <a:rPr lang="en-US" dirty="0"/>
              <a:t>Then, we’ll show some little creature approach an object. This video will repeat for about a minute.</a:t>
            </a:r>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95551" y="2498569"/>
            <a:ext cx="383955" cy="389630"/>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3268" y="2516674"/>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8973755" y="279010"/>
            <a:ext cx="896399" cy="369332"/>
          </a:xfrm>
          <a:prstGeom prst="rect">
            <a:avLst/>
          </a:prstGeom>
        </p:spPr>
        <p:txBody>
          <a:bodyPr wrap="none">
            <a:spAutoFit/>
          </a:bodyPr>
          <a:lstStyle/>
          <a:p>
            <a:r>
              <a:rPr lang="en-US" b="1" dirty="0"/>
              <a:t>TRIAL 2</a:t>
            </a:r>
            <a:endParaRPr lang="en-US" dirty="0"/>
          </a:p>
        </p:txBody>
      </p:sp>
      <p:sp>
        <p:nvSpPr>
          <p:cNvPr id="34" name="Rectangle 33">
            <a:extLst>
              <a:ext uri="{FF2B5EF4-FFF2-40B4-BE49-F238E27FC236}">
                <a16:creationId xmlns:a16="http://schemas.microsoft.com/office/drawing/2014/main" id="{F5EDE141-B959-5449-8835-08C3B143BA52}"/>
              </a:ext>
            </a:extLst>
          </p:cNvPr>
          <p:cNvSpPr/>
          <p:nvPr/>
        </p:nvSpPr>
        <p:spPr>
          <a:xfrm>
            <a:off x="5881782" y="5220862"/>
            <a:ext cx="5845930" cy="1477328"/>
          </a:xfrm>
          <a:prstGeom prst="rect">
            <a:avLst/>
          </a:prstGeom>
        </p:spPr>
        <p:txBody>
          <a:bodyPr wrap="square">
            <a:spAutoFit/>
          </a:bodyPr>
          <a:lstStyle/>
          <a:p>
            <a:r>
              <a:rPr lang="en-US" b="1" dirty="0"/>
              <a:t>We will show different version of Trial 1 and Trial 2 together, for four times. After the fourth time, </a:t>
            </a:r>
          </a:p>
          <a:p>
            <a:r>
              <a:rPr lang="en-US" b="1" dirty="0"/>
              <a:t>we’ll ask whether you want to continue for two completely optional trials, depending on how you and your child feel then. The whole study will take about 6-9 minutes.*</a:t>
            </a:r>
          </a:p>
        </p:txBody>
      </p:sp>
      <p:sp>
        <p:nvSpPr>
          <p:cNvPr id="8" name="TextBox 7">
            <a:extLst>
              <a:ext uri="{FF2B5EF4-FFF2-40B4-BE49-F238E27FC236}">
                <a16:creationId xmlns:a16="http://schemas.microsoft.com/office/drawing/2014/main" id="{FB13D609-2596-A54D-A504-F603908F1144}"/>
              </a:ext>
            </a:extLst>
          </p:cNvPr>
          <p:cNvSpPr txBox="1"/>
          <p:nvPr/>
        </p:nvSpPr>
        <p:spPr>
          <a:xfrm>
            <a:off x="1846906" y="5774860"/>
            <a:ext cx="3395875" cy="923330"/>
          </a:xfrm>
          <a:prstGeom prst="rect">
            <a:avLst/>
          </a:prstGeom>
          <a:noFill/>
        </p:spPr>
        <p:txBody>
          <a:bodyPr wrap="square" rtlCol="0">
            <a:spAutoFit/>
          </a:bodyPr>
          <a:lstStyle/>
          <a:p>
            <a:r>
              <a:rPr lang="en-US" dirty="0"/>
              <a:t>* Though of course you can pause (press p) or stop press esc-key) the study at any point. </a:t>
            </a:r>
          </a:p>
        </p:txBody>
      </p:sp>
      <p:sp>
        <p:nvSpPr>
          <p:cNvPr id="35" name="Rectangle 34">
            <a:extLst>
              <a:ext uri="{FF2B5EF4-FFF2-40B4-BE49-F238E27FC236}">
                <a16:creationId xmlns:a16="http://schemas.microsoft.com/office/drawing/2014/main" id="{9CED446A-FE4F-DB45-A7BA-644A7F8C3FC9}"/>
              </a:ext>
            </a:extLst>
          </p:cNvPr>
          <p:cNvSpPr/>
          <p:nvPr/>
        </p:nvSpPr>
        <p:spPr>
          <a:xfrm>
            <a:off x="6514294" y="953194"/>
            <a:ext cx="1741311" cy="369332"/>
          </a:xfrm>
          <a:prstGeom prst="rect">
            <a:avLst/>
          </a:prstGeom>
        </p:spPr>
        <p:txBody>
          <a:bodyPr wrap="none">
            <a:spAutoFit/>
          </a:bodyPr>
          <a:lstStyle/>
          <a:p>
            <a:r>
              <a:rPr lang="en-US" b="1" dirty="0"/>
              <a:t>attention getter</a:t>
            </a:r>
            <a:endParaRPr lang="en-US" dirty="0"/>
          </a:p>
        </p:txBody>
      </p:sp>
    </p:spTree>
    <p:extLst>
      <p:ext uri="{BB962C8B-B14F-4D97-AF65-F5344CB8AC3E}">
        <p14:creationId xmlns:p14="http://schemas.microsoft.com/office/powerpoint/2010/main" val="11716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98" grpId="0"/>
      <p:bldP spid="102" grpId="0"/>
      <p:bldP spid="103" grpId="0"/>
      <p:bldP spid="17" grpId="0"/>
      <p:bldP spid="2" grpId="0"/>
      <p:bldP spid="22" grpId="0"/>
      <p:bldP spid="25" grpId="0"/>
      <p:bldP spid="3" grpId="0"/>
      <p:bldP spid="26" grpId="0"/>
      <p:bldP spid="29" grpId="0"/>
      <p:bldP spid="31" grpId="0"/>
      <p:bldP spid="34" grpId="0"/>
      <p:bldP spid="8"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06F5-BD71-524F-9A36-882275D76E13}"/>
              </a:ext>
            </a:extLst>
          </p:cNvPr>
          <p:cNvSpPr>
            <a:spLocks noGrp="1"/>
          </p:cNvSpPr>
          <p:nvPr>
            <p:ph type="title"/>
          </p:nvPr>
        </p:nvSpPr>
        <p:spPr/>
        <p:txBody>
          <a:bodyPr>
            <a:normAutofit fontScale="90000"/>
          </a:bodyPr>
          <a:lstStyle/>
          <a:p>
            <a:r>
              <a:rPr lang="en-US" dirty="0"/>
              <a:t>Plan</a:t>
            </a:r>
          </a:p>
        </p:txBody>
      </p:sp>
      <p:sp>
        <p:nvSpPr>
          <p:cNvPr id="3" name="Text Placeholder 2">
            <a:extLst>
              <a:ext uri="{FF2B5EF4-FFF2-40B4-BE49-F238E27FC236}">
                <a16:creationId xmlns:a16="http://schemas.microsoft.com/office/drawing/2014/main" id="{78F7CB0D-5D5F-634B-8EC1-55841A8B97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099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320573" y="2650583"/>
            <a:ext cx="2174783" cy="1538208"/>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9383502" y="2672518"/>
            <a:ext cx="2175146" cy="1531144"/>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420687" y="2676583"/>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834710" y="4379892"/>
            <a:ext cx="2196537" cy="369332"/>
          </a:xfrm>
          <a:prstGeom prst="rect">
            <a:avLst/>
          </a:prstGeom>
          <a:noFill/>
        </p:spPr>
        <p:txBody>
          <a:bodyPr wrap="square" rtlCol="0">
            <a:spAutoFit/>
          </a:bodyPr>
          <a:lstStyle/>
          <a:p>
            <a:r>
              <a:rPr lang="en-US" b="1"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11269509" y="2197181"/>
            <a:ext cx="669240" cy="597600"/>
            <a:chOff x="9742730" y="930174"/>
            <a:chExt cx="669240" cy="5976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1249301" y="1774847"/>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5086392" y="2107656"/>
            <a:ext cx="896398" cy="864101"/>
            <a:chOff x="9742730" y="930174"/>
            <a:chExt cx="669240" cy="597600"/>
          </a:xfrm>
        </p:grpSpPr>
        <mc:AlternateContent xmlns:mc="http://schemas.openxmlformats.org/markup-compatibility/2006">
          <mc:Choice xmlns:p14="http://schemas.microsoft.com/office/powerpoint/2010/main"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6852" y="924200"/>
                  <a:ext cx="621568" cy="60979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677521" y="1891220"/>
            <a:ext cx="1639908" cy="369332"/>
          </a:xfrm>
          <a:prstGeom prst="rect">
            <a:avLst/>
          </a:prstGeom>
          <a:noFill/>
        </p:spPr>
        <p:txBody>
          <a:bodyPr wrap="square" rtlCol="0">
            <a:spAutoFit/>
          </a:bodyPr>
          <a:lstStyle/>
          <a:p>
            <a:r>
              <a:rPr lang="en-US" dirty="0"/>
              <a:t>Repeats</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082993" y="4213859"/>
            <a:ext cx="777705" cy="369332"/>
          </a:xfrm>
          <a:prstGeom prst="rect">
            <a:avLst/>
          </a:prstGeom>
          <a:noFill/>
        </p:spPr>
        <p:txBody>
          <a:bodyPr wrap="square" rtlCol="0">
            <a:spAutoFit/>
          </a:bodyPr>
          <a:lstStyle/>
          <a:p>
            <a:r>
              <a:rPr lang="en-US" b="1" dirty="0"/>
              <a:t>Trial 1</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030363" y="4379892"/>
            <a:ext cx="3051510" cy="369332"/>
          </a:xfrm>
          <a:prstGeom prst="rect">
            <a:avLst/>
          </a:prstGeom>
          <a:noFill/>
        </p:spPr>
        <p:txBody>
          <a:bodyPr wrap="square" rtlCol="0">
            <a:spAutoFit/>
          </a:bodyPr>
          <a:lstStyle/>
          <a:p>
            <a:r>
              <a:rPr lang="en-US" b="1" dirty="0"/>
              <a:t>You decide! (max. 60 seconds)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1817" y="2651534"/>
            <a:ext cx="518958" cy="518958"/>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8456" y="2650583"/>
            <a:ext cx="538557" cy="538557"/>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678702" y="2355040"/>
            <a:ext cx="2332359" cy="369332"/>
          </a:xfrm>
          <a:prstGeom prst="rect">
            <a:avLst/>
          </a:prstGeom>
        </p:spPr>
        <p:txBody>
          <a:bodyPr wrap="squar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875001" y="1891220"/>
            <a:ext cx="896399" cy="369332"/>
          </a:xfrm>
          <a:prstGeom prst="rect">
            <a:avLst/>
          </a:prstGeom>
        </p:spPr>
        <p:txBody>
          <a:bodyPr wrap="none">
            <a:spAutoFit/>
          </a:bodyPr>
          <a:lstStyle/>
          <a:p>
            <a:r>
              <a:rPr lang="en-US" b="1" dirty="0"/>
              <a:t>TRIAL 1</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79530" y="4282865"/>
            <a:ext cx="555180" cy="563386"/>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5208" y="4359594"/>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9995710" y="1892969"/>
            <a:ext cx="896399" cy="369332"/>
          </a:xfrm>
          <a:prstGeom prst="rect">
            <a:avLst/>
          </a:prstGeom>
        </p:spPr>
        <p:txBody>
          <a:bodyPr wrap="none">
            <a:spAutoFit/>
          </a:bodyPr>
          <a:lstStyle/>
          <a:p>
            <a:r>
              <a:rPr lang="en-US" b="1" dirty="0"/>
              <a:t>TRIAL 2</a:t>
            </a:r>
            <a:endParaRPr lang="en-US" dirty="0"/>
          </a:p>
        </p:txBody>
      </p:sp>
      <p:pic>
        <p:nvPicPr>
          <p:cNvPr id="36" name="Picture 35" descr="A yellow star on a black background&#10;&#10;Description automatically generated with medium confidence">
            <a:extLst>
              <a:ext uri="{FF2B5EF4-FFF2-40B4-BE49-F238E27FC236}">
                <a16:creationId xmlns:a16="http://schemas.microsoft.com/office/drawing/2014/main" id="{BBED2C9C-AC2E-9A4D-AE6C-87EFC75CA51B}"/>
              </a:ext>
            </a:extLst>
          </p:cNvPr>
          <p:cNvPicPr>
            <a:picLocks noChangeAspect="1"/>
          </p:cNvPicPr>
          <p:nvPr/>
        </p:nvPicPr>
        <p:blipFill>
          <a:blip r:embed="rId5"/>
          <a:stretch>
            <a:fillRect/>
          </a:stretch>
        </p:blipFill>
        <p:spPr>
          <a:xfrm>
            <a:off x="6408847" y="2676583"/>
            <a:ext cx="2035433" cy="1527079"/>
          </a:xfrm>
          <a:prstGeom prst="rect">
            <a:avLst/>
          </a:prstGeom>
        </p:spPr>
      </p:pic>
      <p:sp>
        <p:nvSpPr>
          <p:cNvPr id="37" name="TextBox 36">
            <a:extLst>
              <a:ext uri="{FF2B5EF4-FFF2-40B4-BE49-F238E27FC236}">
                <a16:creationId xmlns:a16="http://schemas.microsoft.com/office/drawing/2014/main" id="{B4AA0BE8-94FB-3B42-B467-A21C250F3F8C}"/>
              </a:ext>
            </a:extLst>
          </p:cNvPr>
          <p:cNvSpPr txBox="1"/>
          <p:nvPr/>
        </p:nvSpPr>
        <p:spPr>
          <a:xfrm>
            <a:off x="6711196" y="4185077"/>
            <a:ext cx="1360187" cy="369332"/>
          </a:xfrm>
          <a:prstGeom prst="rect">
            <a:avLst/>
          </a:prstGeom>
          <a:noFill/>
        </p:spPr>
        <p:txBody>
          <a:bodyPr wrap="square" rtlCol="0">
            <a:spAutoFit/>
          </a:bodyPr>
          <a:lstStyle/>
          <a:p>
            <a:r>
              <a:rPr lang="en-US" b="1" dirty="0"/>
              <a:t>YOUR TURN</a:t>
            </a:r>
          </a:p>
        </p:txBody>
      </p:sp>
      <p:sp>
        <p:nvSpPr>
          <p:cNvPr id="38" name="Rectangle 37">
            <a:extLst>
              <a:ext uri="{FF2B5EF4-FFF2-40B4-BE49-F238E27FC236}">
                <a16:creationId xmlns:a16="http://schemas.microsoft.com/office/drawing/2014/main" id="{34EB8E2F-75DC-794A-8B3F-F00DF24053B0}"/>
              </a:ext>
            </a:extLst>
          </p:cNvPr>
          <p:cNvSpPr/>
          <p:nvPr/>
        </p:nvSpPr>
        <p:spPr>
          <a:xfrm>
            <a:off x="6666862" y="2355040"/>
            <a:ext cx="2332359" cy="369332"/>
          </a:xfrm>
          <a:prstGeom prst="rect">
            <a:avLst/>
          </a:prstGeom>
        </p:spPr>
        <p:txBody>
          <a:bodyPr wrap="square">
            <a:spAutoFit/>
          </a:bodyPr>
          <a:lstStyle/>
          <a:p>
            <a:r>
              <a:rPr lang="en-US" b="1" dirty="0"/>
              <a:t>attention getter</a:t>
            </a:r>
            <a:endParaRPr lang="en-US" dirty="0"/>
          </a:p>
        </p:txBody>
      </p:sp>
      <p:sp>
        <p:nvSpPr>
          <p:cNvPr id="4" name="TextBox 3">
            <a:extLst>
              <a:ext uri="{FF2B5EF4-FFF2-40B4-BE49-F238E27FC236}">
                <a16:creationId xmlns:a16="http://schemas.microsoft.com/office/drawing/2014/main" id="{7A748C89-44C1-0643-A439-5394D652B04E}"/>
              </a:ext>
            </a:extLst>
          </p:cNvPr>
          <p:cNvSpPr txBox="1"/>
          <p:nvPr/>
        </p:nvSpPr>
        <p:spPr>
          <a:xfrm>
            <a:off x="3671381" y="542531"/>
            <a:ext cx="5652187" cy="461665"/>
          </a:xfrm>
          <a:prstGeom prst="rect">
            <a:avLst/>
          </a:prstGeom>
          <a:noFill/>
        </p:spPr>
        <p:txBody>
          <a:bodyPr wrap="square" rtlCol="0">
            <a:spAutoFit/>
          </a:bodyPr>
          <a:lstStyle/>
          <a:p>
            <a:r>
              <a:rPr lang="en-US" sz="2400" b="1" i="1" dirty="0"/>
              <a:t>No parent control during block method </a:t>
            </a:r>
          </a:p>
        </p:txBody>
      </p:sp>
    </p:spTree>
    <p:extLst>
      <p:ext uri="{BB962C8B-B14F-4D97-AF65-F5344CB8AC3E}">
        <p14:creationId xmlns:p14="http://schemas.microsoft.com/office/powerpoint/2010/main" val="3014548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320573" y="2650583"/>
            <a:ext cx="2174783" cy="1538208"/>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9383502" y="2672518"/>
            <a:ext cx="2175146" cy="1531144"/>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420687" y="2676583"/>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786253" y="4379892"/>
            <a:ext cx="2196537" cy="369332"/>
          </a:xfrm>
          <a:prstGeom prst="rect">
            <a:avLst/>
          </a:prstGeom>
          <a:noFill/>
        </p:spPr>
        <p:txBody>
          <a:bodyPr wrap="square" rtlCol="0">
            <a:spAutoFit/>
          </a:bodyPr>
          <a:lstStyle/>
          <a:p>
            <a:r>
              <a:rPr lang="en-US" b="1" dirty="0" err="1"/>
              <a:t>approx</a:t>
            </a:r>
            <a:r>
              <a:rPr lang="en-US" b="1" dirty="0"/>
              <a:t>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11269509" y="2197181"/>
            <a:ext cx="669240" cy="597600"/>
            <a:chOff x="9742730" y="930174"/>
            <a:chExt cx="669240" cy="5976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1249301" y="1774847"/>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5086392" y="2107656"/>
            <a:ext cx="896398" cy="864101"/>
            <a:chOff x="9742730" y="930174"/>
            <a:chExt cx="669240" cy="597600"/>
          </a:xfrm>
        </p:grpSpPr>
        <mc:AlternateContent xmlns:mc="http://schemas.openxmlformats.org/markup-compatibility/2006">
          <mc:Choice xmlns:p14="http://schemas.microsoft.com/office/powerpoint/2010/main"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6852" y="924200"/>
                  <a:ext cx="621568" cy="60979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677521" y="1891220"/>
            <a:ext cx="1639908" cy="369332"/>
          </a:xfrm>
          <a:prstGeom prst="rect">
            <a:avLst/>
          </a:prstGeom>
          <a:noFill/>
        </p:spPr>
        <p:txBody>
          <a:bodyPr wrap="square" rtlCol="0">
            <a:spAutoFit/>
          </a:bodyPr>
          <a:lstStyle/>
          <a:p>
            <a:r>
              <a:rPr lang="en-US" dirty="0"/>
              <a:t>Repeats</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751979" y="4388376"/>
            <a:ext cx="3051510" cy="369332"/>
          </a:xfrm>
          <a:prstGeom prst="rect">
            <a:avLst/>
          </a:prstGeom>
          <a:noFill/>
        </p:spPr>
        <p:txBody>
          <a:bodyPr wrap="square" rtlCol="0">
            <a:spAutoFit/>
          </a:bodyPr>
          <a:lstStyle/>
          <a:p>
            <a:r>
              <a:rPr lang="en-US" b="1" dirty="0"/>
              <a:t>approx. 1 minute</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1817" y="2651534"/>
            <a:ext cx="518958" cy="518958"/>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8456" y="2650583"/>
            <a:ext cx="538557" cy="538557"/>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678702" y="2355040"/>
            <a:ext cx="2332359" cy="369332"/>
          </a:xfrm>
          <a:prstGeom prst="rect">
            <a:avLst/>
          </a:prstGeom>
        </p:spPr>
        <p:txBody>
          <a:bodyPr wrap="squar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875001" y="1891220"/>
            <a:ext cx="896399" cy="369332"/>
          </a:xfrm>
          <a:prstGeom prst="rect">
            <a:avLst/>
          </a:prstGeom>
        </p:spPr>
        <p:txBody>
          <a:bodyPr wrap="none">
            <a:spAutoFit/>
          </a:bodyPr>
          <a:lstStyle/>
          <a:p>
            <a:r>
              <a:rPr lang="en-US" b="1" dirty="0"/>
              <a:t>TRIAL 1</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79530" y="4282865"/>
            <a:ext cx="555180" cy="563386"/>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17896" y="4388376"/>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9995710" y="1892969"/>
            <a:ext cx="896399" cy="369332"/>
          </a:xfrm>
          <a:prstGeom prst="rect">
            <a:avLst/>
          </a:prstGeom>
        </p:spPr>
        <p:txBody>
          <a:bodyPr wrap="none">
            <a:spAutoFit/>
          </a:bodyPr>
          <a:lstStyle/>
          <a:p>
            <a:r>
              <a:rPr lang="en-US" b="1" dirty="0"/>
              <a:t>TRIAL 2</a:t>
            </a:r>
            <a:endParaRPr lang="en-US" dirty="0"/>
          </a:p>
        </p:txBody>
      </p:sp>
      <p:pic>
        <p:nvPicPr>
          <p:cNvPr id="36" name="Picture 35" descr="A yellow star on a black background&#10;&#10;Description automatically generated with medium confidence">
            <a:extLst>
              <a:ext uri="{FF2B5EF4-FFF2-40B4-BE49-F238E27FC236}">
                <a16:creationId xmlns:a16="http://schemas.microsoft.com/office/drawing/2014/main" id="{BBED2C9C-AC2E-9A4D-AE6C-87EFC75CA51B}"/>
              </a:ext>
            </a:extLst>
          </p:cNvPr>
          <p:cNvPicPr>
            <a:picLocks noChangeAspect="1"/>
          </p:cNvPicPr>
          <p:nvPr/>
        </p:nvPicPr>
        <p:blipFill>
          <a:blip r:embed="rId5"/>
          <a:stretch>
            <a:fillRect/>
          </a:stretch>
        </p:blipFill>
        <p:spPr>
          <a:xfrm>
            <a:off x="6408847" y="2676583"/>
            <a:ext cx="2035433" cy="1527079"/>
          </a:xfrm>
          <a:prstGeom prst="rect">
            <a:avLst/>
          </a:prstGeom>
        </p:spPr>
      </p:pic>
      <p:sp>
        <p:nvSpPr>
          <p:cNvPr id="38" name="Rectangle 37">
            <a:extLst>
              <a:ext uri="{FF2B5EF4-FFF2-40B4-BE49-F238E27FC236}">
                <a16:creationId xmlns:a16="http://schemas.microsoft.com/office/drawing/2014/main" id="{34EB8E2F-75DC-794A-8B3F-F00DF24053B0}"/>
              </a:ext>
            </a:extLst>
          </p:cNvPr>
          <p:cNvSpPr/>
          <p:nvPr/>
        </p:nvSpPr>
        <p:spPr>
          <a:xfrm>
            <a:off x="6666862" y="2355040"/>
            <a:ext cx="2332359" cy="369332"/>
          </a:xfrm>
          <a:prstGeom prst="rect">
            <a:avLst/>
          </a:prstGeom>
        </p:spPr>
        <p:txBody>
          <a:bodyPr wrap="square">
            <a:spAutoFit/>
          </a:bodyPr>
          <a:lstStyle/>
          <a:p>
            <a:r>
              <a:rPr lang="en-US" b="1" dirty="0"/>
              <a:t>attention getter</a:t>
            </a:r>
            <a:endParaRPr lang="en-US" dirty="0"/>
          </a:p>
        </p:txBody>
      </p:sp>
      <p:sp>
        <p:nvSpPr>
          <p:cNvPr id="4" name="TextBox 3">
            <a:extLst>
              <a:ext uri="{FF2B5EF4-FFF2-40B4-BE49-F238E27FC236}">
                <a16:creationId xmlns:a16="http://schemas.microsoft.com/office/drawing/2014/main" id="{7A748C89-44C1-0643-A439-5394D652B04E}"/>
              </a:ext>
            </a:extLst>
          </p:cNvPr>
          <p:cNvSpPr txBox="1"/>
          <p:nvPr/>
        </p:nvSpPr>
        <p:spPr>
          <a:xfrm>
            <a:off x="4771400" y="780048"/>
            <a:ext cx="5652187" cy="461665"/>
          </a:xfrm>
          <a:prstGeom prst="rect">
            <a:avLst/>
          </a:prstGeom>
          <a:noFill/>
        </p:spPr>
        <p:txBody>
          <a:bodyPr wrap="square" rtlCol="0">
            <a:spAutoFit/>
          </a:bodyPr>
          <a:lstStyle/>
          <a:p>
            <a:r>
              <a:rPr lang="en-US" sz="2400" b="1" i="1" dirty="0"/>
              <a:t>Block method</a:t>
            </a:r>
          </a:p>
        </p:txBody>
      </p:sp>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CE0A680B-B6AF-D240-98D6-7F2A536401A2}"/>
                  </a:ext>
                </a:extLst>
              </p14:cNvPr>
              <p14:cNvContentPartPr/>
              <p14:nvPr/>
            </p14:nvContentPartPr>
            <p14:xfrm>
              <a:off x="311710" y="4817226"/>
              <a:ext cx="11342160" cy="965160"/>
            </p14:xfrm>
          </p:contentPart>
        </mc:Choice>
        <mc:Fallback>
          <p:pic>
            <p:nvPicPr>
              <p:cNvPr id="2" name="Ink 1">
                <a:extLst>
                  <a:ext uri="{FF2B5EF4-FFF2-40B4-BE49-F238E27FC236}">
                    <a16:creationId xmlns:a16="http://schemas.microsoft.com/office/drawing/2014/main" id="{CE0A680B-B6AF-D240-98D6-7F2A536401A2}"/>
                  </a:ext>
                </a:extLst>
              </p:cNvPr>
              <p:cNvPicPr/>
              <p:nvPr/>
            </p:nvPicPr>
            <p:blipFill>
              <a:blip r:embed="rId17"/>
              <a:stretch>
                <a:fillRect/>
              </a:stretch>
            </p:blipFill>
            <p:spPr>
              <a:xfrm>
                <a:off x="303070" y="4808226"/>
                <a:ext cx="11359800" cy="982800"/>
              </a:xfrm>
              <a:prstGeom prst="rect">
                <a:avLst/>
              </a:prstGeom>
            </p:spPr>
          </p:pic>
        </mc:Fallback>
      </mc:AlternateContent>
      <p:sp>
        <p:nvSpPr>
          <p:cNvPr id="5" name="TextBox 4">
            <a:extLst>
              <a:ext uri="{FF2B5EF4-FFF2-40B4-BE49-F238E27FC236}">
                <a16:creationId xmlns:a16="http://schemas.microsoft.com/office/drawing/2014/main" id="{25837E58-E352-9D44-9D28-ACEEE4C1E472}"/>
              </a:ext>
            </a:extLst>
          </p:cNvPr>
          <p:cNvSpPr txBox="1"/>
          <p:nvPr/>
        </p:nvSpPr>
        <p:spPr>
          <a:xfrm>
            <a:off x="7726984" y="6233454"/>
            <a:ext cx="4109779" cy="369332"/>
          </a:xfrm>
          <a:prstGeom prst="rect">
            <a:avLst/>
          </a:prstGeom>
          <a:noFill/>
        </p:spPr>
        <p:txBody>
          <a:bodyPr wrap="none" rtlCol="0">
            <a:spAutoFit/>
          </a:bodyPr>
          <a:lstStyle/>
          <a:p>
            <a:r>
              <a:rPr lang="en-US" b="1" u="sng" dirty="0"/>
              <a:t>Total: 4 regular blocks + 2 optional blocks</a:t>
            </a:r>
          </a:p>
        </p:txBody>
      </p:sp>
      <p:sp>
        <p:nvSpPr>
          <p:cNvPr id="29" name="TextBox 28">
            <a:extLst>
              <a:ext uri="{FF2B5EF4-FFF2-40B4-BE49-F238E27FC236}">
                <a16:creationId xmlns:a16="http://schemas.microsoft.com/office/drawing/2014/main" id="{5A30D842-1FAA-EC49-AC36-884625A000C3}"/>
              </a:ext>
            </a:extLst>
          </p:cNvPr>
          <p:cNvSpPr txBox="1"/>
          <p:nvPr/>
        </p:nvSpPr>
        <p:spPr>
          <a:xfrm>
            <a:off x="6018452" y="5807992"/>
            <a:ext cx="1162626" cy="523220"/>
          </a:xfrm>
          <a:prstGeom prst="rect">
            <a:avLst/>
          </a:prstGeom>
          <a:noFill/>
        </p:spPr>
        <p:txBody>
          <a:bodyPr wrap="none" rtlCol="0">
            <a:spAutoFit/>
          </a:bodyPr>
          <a:lstStyle/>
          <a:p>
            <a:r>
              <a:rPr lang="en-US" sz="2800" b="1" dirty="0"/>
              <a:t>BLOCK</a:t>
            </a:r>
          </a:p>
        </p:txBody>
      </p:sp>
    </p:spTree>
    <p:extLst>
      <p:ext uri="{BB962C8B-B14F-4D97-AF65-F5344CB8AC3E}">
        <p14:creationId xmlns:p14="http://schemas.microsoft.com/office/powerpoint/2010/main" val="114065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TotalTime>
  <Words>1840</Words>
  <Application>Microsoft Macintosh PowerPoint</Application>
  <PresentationFormat>Widescreen</PresentationFormat>
  <Paragraphs>317</Paragraphs>
  <Slides>22</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Plan</vt:lpstr>
      <vt:lpstr>PowerPoint Presentation</vt:lpstr>
      <vt:lpstr>PowerPoint Presentation</vt:lpstr>
      <vt:lpstr>PowerPoint Presentation</vt:lpstr>
      <vt:lpstr>PowerPoint Presentation</vt:lpstr>
      <vt:lpstr>Parent control instructions</vt:lpstr>
      <vt:lpstr>Compare to</vt:lpstr>
      <vt:lpstr>Compare to</vt:lpstr>
      <vt:lpstr>Compare to</vt:lpstr>
      <vt:lpstr>Compare to</vt:lpstr>
      <vt:lpstr>Compare to</vt:lpstr>
      <vt:lpstr>Compare to</vt:lpstr>
      <vt:lpstr>1. Does infant looking generally follow Model 1 or 2?</vt:lpstr>
      <vt:lpstr>PowerPoint Presentation</vt:lpstr>
      <vt:lpstr>Pokebaby thought</vt:lpstr>
      <vt:lpstr>Thoughts about lab github/repository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 Raz</dc:creator>
  <cp:lastModifiedBy>Gal Raz</cp:lastModifiedBy>
  <cp:revision>54</cp:revision>
  <dcterms:created xsi:type="dcterms:W3CDTF">2021-07-05T00:58:00Z</dcterms:created>
  <dcterms:modified xsi:type="dcterms:W3CDTF">2021-07-05T20:23:23Z</dcterms:modified>
</cp:coreProperties>
</file>